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84" r:id="rId2"/>
    <p:sldId id="296" r:id="rId3"/>
    <p:sldId id="305" r:id="rId4"/>
    <p:sldId id="297" r:id="rId5"/>
    <p:sldId id="295" r:id="rId6"/>
    <p:sldId id="293" r:id="rId7"/>
    <p:sldId id="304" r:id="rId8"/>
    <p:sldId id="257" r:id="rId9"/>
    <p:sldId id="283" r:id="rId10"/>
    <p:sldId id="287" r:id="rId11"/>
    <p:sldId id="285" r:id="rId12"/>
    <p:sldId id="299" r:id="rId13"/>
    <p:sldId id="303" r:id="rId14"/>
    <p:sldId id="301" r:id="rId15"/>
    <p:sldId id="302" r:id="rId16"/>
    <p:sldId id="298" r:id="rId17"/>
    <p:sldId id="258" r:id="rId18"/>
    <p:sldId id="259" r:id="rId19"/>
    <p:sldId id="282" r:id="rId20"/>
    <p:sldId id="286" r:id="rId21"/>
    <p:sldId id="260" r:id="rId22"/>
    <p:sldId id="300" r:id="rId23"/>
    <p:sldId id="261" r:id="rId24"/>
    <p:sldId id="262" r:id="rId25"/>
    <p:sldId id="263" r:id="rId26"/>
    <p:sldId id="264" r:id="rId27"/>
    <p:sldId id="265" r:id="rId28"/>
    <p:sldId id="267" r:id="rId29"/>
    <p:sldId id="268" r:id="rId30"/>
    <p:sldId id="269" r:id="rId31"/>
    <p:sldId id="292" r:id="rId32"/>
    <p:sldId id="270" r:id="rId33"/>
    <p:sldId id="271" r:id="rId34"/>
    <p:sldId id="272" r:id="rId35"/>
    <p:sldId id="291" r:id="rId36"/>
    <p:sldId id="288" r:id="rId37"/>
    <p:sldId id="290" r:id="rId38"/>
    <p:sldId id="273" r:id="rId39"/>
    <p:sldId id="289" r:id="rId40"/>
    <p:sldId id="274" r:id="rId41"/>
    <p:sldId id="275" r:id="rId42"/>
    <p:sldId id="276" r:id="rId43"/>
    <p:sldId id="277" r:id="rId44"/>
    <p:sldId id="278" r:id="rId45"/>
    <p:sldId id="280" r:id="rId46"/>
    <p:sldId id="281" r:id="rId47"/>
    <p:sldId id="27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D8D5"/>
    <a:srgbClr val="FFAA00"/>
    <a:srgbClr val="F55E61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/>
    <p:restoredTop sz="94601"/>
  </p:normalViewPr>
  <p:slideViewPr>
    <p:cSldViewPr snapToGrid="0" snapToObjects="1">
      <p:cViewPr varScale="1">
        <p:scale>
          <a:sx n="110" d="100"/>
          <a:sy n="110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D07E1-5930-1642-9990-C8C1358EDFA1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BB756-3ACC-1645-BF72-E1664122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3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B756-3ACC-1645-BF72-E1664122648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4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B756-3ACC-1645-BF72-E1664122648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2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52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4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4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9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0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1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0082-4475-A24F-9B74-FA8BBD15FD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43380-718B-CC4C-AB16-797B03F28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4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6.png"/><Relationship Id="rId4" Type="http://schemas.openxmlformats.org/officeDocument/2006/relationships/image" Target="../media/image25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7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857858" y="2769237"/>
            <a:ext cx="1935369" cy="400110"/>
            <a:chOff x="2857858" y="2769237"/>
            <a:chExt cx="1935369" cy="4001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4680">
              <a:off x="2857858" y="2873631"/>
              <a:ext cx="227595" cy="22759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083445" y="2769237"/>
              <a:ext cx="1709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ScentSoul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2" b="29130"/>
          <a:stretch/>
        </p:blipFill>
        <p:spPr>
          <a:xfrm>
            <a:off x="2111133" y="3682181"/>
            <a:ext cx="1944624" cy="250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4" y="3603827"/>
            <a:ext cx="1596149" cy="252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C096E8-255A-134D-A866-EAFC23C9C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5" y="1673892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4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25290"/>
            <a:ext cx="12181443" cy="1425976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9478" y="835185"/>
            <a:ext cx="86083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  <a:latin typeface="Kefa" charset="0"/>
                <a:ea typeface="Kefa" charset="0"/>
                <a:cs typeface="Kefa" charset="0"/>
              </a:rPr>
              <a:t>Tell me something about you…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" y="893208"/>
            <a:ext cx="514896" cy="5148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064F3-3430-254D-924A-A9925F02BF29}"/>
              </a:ext>
            </a:extLst>
          </p:cNvPr>
          <p:cNvSpPr/>
          <p:nvPr/>
        </p:nvSpPr>
        <p:spPr>
          <a:xfrm>
            <a:off x="1099898" y="3426144"/>
            <a:ext cx="3277230" cy="2414708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1F033-71C8-024B-8084-5428B228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4353" y="3342731"/>
            <a:ext cx="2259855" cy="249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F7D91-E3FB-B74C-A2F1-5AFF8770D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16" y="2844502"/>
            <a:ext cx="3577992" cy="3577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70B84F-5018-1E4D-862E-0C80732DDF03}"/>
              </a:ext>
            </a:extLst>
          </p:cNvPr>
          <p:cNvSpPr/>
          <p:nvPr/>
        </p:nvSpPr>
        <p:spPr>
          <a:xfrm rot="3299838">
            <a:off x="3581520" y="3335046"/>
            <a:ext cx="1321194" cy="738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466B62-0F71-7844-8622-556C8E978E00}"/>
              </a:ext>
            </a:extLst>
          </p:cNvPr>
          <p:cNvSpPr/>
          <p:nvPr/>
        </p:nvSpPr>
        <p:spPr>
          <a:xfrm rot="7757211">
            <a:off x="3565852" y="5251087"/>
            <a:ext cx="1332619" cy="738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0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42288D-8A31-CA4D-A670-9F2D166C8AD6}"/>
              </a:ext>
            </a:extLst>
          </p:cNvPr>
          <p:cNvSpPr/>
          <p:nvPr/>
        </p:nvSpPr>
        <p:spPr>
          <a:xfrm>
            <a:off x="162289" y="4568054"/>
            <a:ext cx="9352401" cy="1997338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940185" y="2556759"/>
            <a:ext cx="1828800" cy="1828800"/>
          </a:xfrm>
          <a:prstGeom prst="ellipse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74579" y="3036286"/>
            <a:ext cx="193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solidFill>
                <a:schemeClr val="bg1"/>
              </a:solidFill>
              <a:latin typeface="Kefa" charset="0"/>
              <a:ea typeface="Kefa" charset="0"/>
              <a:cs typeface="Kef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2674" y="2888240"/>
            <a:ext cx="6379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Scent Soul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40" y="2913134"/>
            <a:ext cx="1298545" cy="1298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D4E2C-CAC4-0345-8F3F-C8445EE0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403" y="954778"/>
            <a:ext cx="1109765" cy="1105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CB2EC6-4A72-9D4B-9335-245764106FAD}"/>
              </a:ext>
            </a:extLst>
          </p:cNvPr>
          <p:cNvSpPr txBox="1"/>
          <p:nvPr/>
        </p:nvSpPr>
        <p:spPr>
          <a:xfrm>
            <a:off x="6975168" y="990077"/>
            <a:ext cx="3259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CarMate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082C09-082B-BC45-A870-895262041C62}"/>
              </a:ext>
            </a:extLst>
          </p:cNvPr>
          <p:cNvGrpSpPr/>
          <p:nvPr/>
        </p:nvGrpSpPr>
        <p:grpSpPr>
          <a:xfrm>
            <a:off x="9348003" y="5856212"/>
            <a:ext cx="2403941" cy="568459"/>
            <a:chOff x="3739684" y="5698893"/>
            <a:chExt cx="2346792" cy="5845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AC263E-ED69-B74F-B6AF-D8F0E0A75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9684" y="5700712"/>
              <a:ext cx="584921" cy="5827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20C26F-9D0B-8642-89B1-F3C929B8DD89}"/>
                </a:ext>
              </a:extLst>
            </p:cNvPr>
            <p:cNvSpPr txBox="1"/>
            <p:nvPr/>
          </p:nvSpPr>
          <p:spPr>
            <a:xfrm>
              <a:off x="4324606" y="5698893"/>
              <a:ext cx="17618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F55E61"/>
                  </a:solidFill>
                  <a:latin typeface="Kefa" charset="0"/>
                  <a:ea typeface="Kefa" charset="0"/>
                  <a:cs typeface="Kefa" charset="0"/>
                </a:rPr>
                <a:t>CarMate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878D4E4-821A-9845-9F81-23B8E1B79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15" b="28149"/>
          <a:stretch/>
        </p:blipFill>
        <p:spPr>
          <a:xfrm>
            <a:off x="9348003" y="4568054"/>
            <a:ext cx="2438400" cy="428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61512C-7BEC-BE45-A5AF-6F0558BC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333" y="5177654"/>
            <a:ext cx="139408" cy="1388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B7839D-9FC6-C645-9F7D-67BC1EF4871A}"/>
              </a:ext>
            </a:extLst>
          </p:cNvPr>
          <p:cNvSpPr txBox="1"/>
          <p:nvPr/>
        </p:nvSpPr>
        <p:spPr>
          <a:xfrm>
            <a:off x="8930037" y="5154766"/>
            <a:ext cx="5846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CarMate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B985C8-A763-4046-9DF7-8EE5D035E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0933" y="4626863"/>
            <a:ext cx="1369217" cy="1513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020C05-DD51-EA4C-ACA6-326025493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05" y="4299722"/>
            <a:ext cx="2167859" cy="21678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0813D1-E5C7-2A43-A44B-A377E9CE1B02}"/>
              </a:ext>
            </a:extLst>
          </p:cNvPr>
          <p:cNvSpPr txBox="1"/>
          <p:nvPr/>
        </p:nvSpPr>
        <p:spPr>
          <a:xfrm>
            <a:off x="2761621" y="4948181"/>
            <a:ext cx="637911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Kefa" charset="0"/>
                <a:ea typeface="Kefa" charset="0"/>
                <a:cs typeface="Kefa" charset="0"/>
              </a:rPr>
              <a:t>CarMate</a:t>
            </a:r>
          </a:p>
        </p:txBody>
      </p:sp>
    </p:spTree>
    <p:extLst>
      <p:ext uri="{BB962C8B-B14F-4D97-AF65-F5344CB8AC3E}">
        <p14:creationId xmlns:p14="http://schemas.microsoft.com/office/powerpoint/2010/main" val="200560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00E080-C047-984E-8EAC-5491A2689DFE}"/>
              </a:ext>
            </a:extLst>
          </p:cNvPr>
          <p:cNvSpPr/>
          <p:nvPr/>
        </p:nvSpPr>
        <p:spPr>
          <a:xfrm>
            <a:off x="0" y="0"/>
            <a:ext cx="3746525" cy="6858000"/>
          </a:xfrm>
          <a:prstGeom prst="rect">
            <a:avLst/>
          </a:prstGeom>
          <a:solidFill>
            <a:srgbClr val="86D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4A3658-4ECB-004D-A364-CA7C5C23F4EE}"/>
              </a:ext>
            </a:extLst>
          </p:cNvPr>
          <p:cNvGrpSpPr/>
          <p:nvPr/>
        </p:nvGrpSpPr>
        <p:grpSpPr>
          <a:xfrm>
            <a:off x="2586612" y="1285062"/>
            <a:ext cx="2167859" cy="2167859"/>
            <a:chOff x="2091467" y="2370912"/>
            <a:chExt cx="2167859" cy="216785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E4A221-C759-2741-B8EE-F1170020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382595" y="2698053"/>
              <a:ext cx="1369217" cy="15135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7F0A70-62E8-ED43-8D1B-3B38715F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467" y="2370912"/>
              <a:ext cx="2167859" cy="216785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F8CEC69-7FF4-0641-A5D0-8B8E5A08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49986" y="1612203"/>
            <a:ext cx="1383638" cy="1520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DD407-AF43-C143-AE10-99CEBD0A9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633624" y="5665491"/>
            <a:ext cx="1380744" cy="13807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E6C249-D992-6D4B-8C83-E0277723B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298" y="3216608"/>
            <a:ext cx="2167859" cy="21678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30FEC7C-9C97-1544-B8F9-E1B0B303F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084" y="5272299"/>
            <a:ext cx="2167128" cy="216712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0E02DBC-1226-1441-B555-8936081E1F77}"/>
              </a:ext>
            </a:extLst>
          </p:cNvPr>
          <p:cNvSpPr/>
          <p:nvPr/>
        </p:nvSpPr>
        <p:spPr>
          <a:xfrm>
            <a:off x="3769185" y="131000"/>
            <a:ext cx="1396976" cy="4169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C5FB9FA-32CB-174A-B18C-54A0664010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724"/>
          <a:stretch/>
        </p:blipFill>
        <p:spPr>
          <a:xfrm>
            <a:off x="3746524" y="1285062"/>
            <a:ext cx="999087" cy="2159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530ADB6-3AD7-FE41-9B09-F33D7D6D76EE}"/>
              </a:ext>
            </a:extLst>
          </p:cNvPr>
          <p:cNvGrpSpPr/>
          <p:nvPr/>
        </p:nvGrpSpPr>
        <p:grpSpPr>
          <a:xfrm>
            <a:off x="6921877" y="-610968"/>
            <a:ext cx="2167859" cy="2167859"/>
            <a:chOff x="4259326" y="2355380"/>
            <a:chExt cx="2167859" cy="216785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B9346D2-A7BD-EF44-A115-4600E08C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550454" y="2666988"/>
              <a:ext cx="1387448" cy="154464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D71C342-80BA-214F-A053-45FAA640F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59326" y="2355380"/>
              <a:ext cx="2167859" cy="2167859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EB938D1-EB72-8C4B-876D-54C97C4F5EBB}"/>
              </a:ext>
            </a:extLst>
          </p:cNvPr>
          <p:cNvGrpSpPr/>
          <p:nvPr/>
        </p:nvGrpSpPr>
        <p:grpSpPr>
          <a:xfrm>
            <a:off x="8977745" y="2485212"/>
            <a:ext cx="2167859" cy="2167859"/>
            <a:chOff x="4259326" y="2355380"/>
            <a:chExt cx="2167859" cy="216785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6A30E6A-8E30-D641-B372-B180D6C3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550454" y="2666988"/>
              <a:ext cx="1387448" cy="154464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E479B60-22A0-C543-8EF2-64A4D2986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59326" y="2355380"/>
              <a:ext cx="2167859" cy="2167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718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00E080-C047-984E-8EAC-5491A2689DFE}"/>
              </a:ext>
            </a:extLst>
          </p:cNvPr>
          <p:cNvSpPr/>
          <p:nvPr/>
        </p:nvSpPr>
        <p:spPr>
          <a:xfrm>
            <a:off x="0" y="0"/>
            <a:ext cx="3746525" cy="6858000"/>
          </a:xfrm>
          <a:prstGeom prst="rect">
            <a:avLst/>
          </a:prstGeom>
          <a:gradFill>
            <a:gsLst>
              <a:gs pos="55000">
                <a:srgbClr val="86D8D5"/>
              </a:gs>
              <a:gs pos="7000">
                <a:schemeClr val="bg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4A3658-4ECB-004D-A364-CA7C5C23F4EE}"/>
              </a:ext>
            </a:extLst>
          </p:cNvPr>
          <p:cNvGrpSpPr/>
          <p:nvPr/>
        </p:nvGrpSpPr>
        <p:grpSpPr>
          <a:xfrm>
            <a:off x="2586612" y="342085"/>
            <a:ext cx="2167859" cy="2167859"/>
            <a:chOff x="2091467" y="2370912"/>
            <a:chExt cx="2167859" cy="216785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E4A221-C759-2741-B8EE-F1170020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382595" y="2698053"/>
              <a:ext cx="1369217" cy="15135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7F0A70-62E8-ED43-8D1B-3B38715F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467" y="2370912"/>
              <a:ext cx="2167859" cy="2167859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DC5FB9FA-32CB-174A-B18C-54A066401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24"/>
          <a:stretch/>
        </p:blipFill>
        <p:spPr>
          <a:xfrm>
            <a:off x="3755384" y="342085"/>
            <a:ext cx="999087" cy="2159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1EBCD22-19FB-7240-BCDF-1DDE32219602}"/>
              </a:ext>
            </a:extLst>
          </p:cNvPr>
          <p:cNvSpPr/>
          <p:nvPr/>
        </p:nvSpPr>
        <p:spPr>
          <a:xfrm>
            <a:off x="5486402" y="1035823"/>
            <a:ext cx="3428998" cy="700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5B31F9-8F43-0D4C-877D-C866BDE3D3F5}"/>
              </a:ext>
            </a:extLst>
          </p:cNvPr>
          <p:cNvSpPr/>
          <p:nvPr/>
        </p:nvSpPr>
        <p:spPr>
          <a:xfrm>
            <a:off x="5486402" y="1871718"/>
            <a:ext cx="3428998" cy="700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A56735E-A85A-D64F-8DCF-51478DF58370}"/>
              </a:ext>
            </a:extLst>
          </p:cNvPr>
          <p:cNvSpPr/>
          <p:nvPr/>
        </p:nvSpPr>
        <p:spPr>
          <a:xfrm>
            <a:off x="5486402" y="2751867"/>
            <a:ext cx="2143124" cy="700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3B8FCB-D60B-4241-BFE4-CD277471811B}"/>
              </a:ext>
            </a:extLst>
          </p:cNvPr>
          <p:cNvSpPr/>
          <p:nvPr/>
        </p:nvSpPr>
        <p:spPr>
          <a:xfrm>
            <a:off x="5486402" y="4430023"/>
            <a:ext cx="2143124" cy="700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1FAAAC-41DA-4747-AF59-28BF087A1BCB}"/>
              </a:ext>
            </a:extLst>
          </p:cNvPr>
          <p:cNvSpPr/>
          <p:nvPr/>
        </p:nvSpPr>
        <p:spPr>
          <a:xfrm>
            <a:off x="5486402" y="3590945"/>
            <a:ext cx="2143124" cy="700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2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42288D-8A31-CA4D-A670-9F2D166C8AD6}"/>
              </a:ext>
            </a:extLst>
          </p:cNvPr>
          <p:cNvSpPr/>
          <p:nvPr/>
        </p:nvSpPr>
        <p:spPr>
          <a:xfrm>
            <a:off x="-1" y="0"/>
            <a:ext cx="3749040" cy="68580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729C2A-3E14-7943-B00A-92F5E373FB02}"/>
              </a:ext>
            </a:extLst>
          </p:cNvPr>
          <p:cNvGrpSpPr/>
          <p:nvPr/>
        </p:nvGrpSpPr>
        <p:grpSpPr>
          <a:xfrm>
            <a:off x="2600900" y="370662"/>
            <a:ext cx="2167859" cy="2167859"/>
            <a:chOff x="2091467" y="2370912"/>
            <a:chExt cx="2167859" cy="216785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B985C8-A763-4046-9DF7-8EE5D035E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382595" y="2698053"/>
              <a:ext cx="1369217" cy="151357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A020C05-DD51-EA4C-ACA6-326025493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467" y="2370912"/>
              <a:ext cx="2167859" cy="216785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2A2B3-C416-554E-B8E2-A6A344801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41"/>
          <a:stretch/>
        </p:blipFill>
        <p:spPr>
          <a:xfrm>
            <a:off x="3760813" y="370661"/>
            <a:ext cx="1007376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4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00E080-C047-984E-8EAC-5491A2689DFE}"/>
              </a:ext>
            </a:extLst>
          </p:cNvPr>
          <p:cNvSpPr/>
          <p:nvPr/>
        </p:nvSpPr>
        <p:spPr>
          <a:xfrm>
            <a:off x="0" y="0"/>
            <a:ext cx="3746525" cy="6858000"/>
          </a:xfrm>
          <a:prstGeom prst="rect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4A3658-4ECB-004D-A364-CA7C5C23F4EE}"/>
              </a:ext>
            </a:extLst>
          </p:cNvPr>
          <p:cNvGrpSpPr/>
          <p:nvPr/>
        </p:nvGrpSpPr>
        <p:grpSpPr>
          <a:xfrm>
            <a:off x="2586613" y="456387"/>
            <a:ext cx="2167859" cy="2167859"/>
            <a:chOff x="2091467" y="2370912"/>
            <a:chExt cx="2167859" cy="216785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E4A221-C759-2741-B8EE-F1170020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382595" y="2698053"/>
              <a:ext cx="1369217" cy="15135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7F0A70-62E8-ED43-8D1B-3B38715F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467" y="2370912"/>
              <a:ext cx="2167859" cy="216785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CDAE39-F0DC-1246-A8EC-F2F91D0C0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42"/>
          <a:stretch/>
        </p:blipFill>
        <p:spPr>
          <a:xfrm>
            <a:off x="3746525" y="454025"/>
            <a:ext cx="986387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9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42288D-8A31-CA4D-A670-9F2D166C8AD6}"/>
              </a:ext>
            </a:extLst>
          </p:cNvPr>
          <p:cNvSpPr/>
          <p:nvPr/>
        </p:nvSpPr>
        <p:spPr>
          <a:xfrm>
            <a:off x="1163304" y="3805045"/>
            <a:ext cx="8496290" cy="2083633"/>
          </a:xfrm>
          <a:prstGeom prst="rect">
            <a:avLst/>
          </a:prstGeom>
          <a:solidFill>
            <a:srgbClr val="3E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020C05-DD51-EA4C-ACA6-32602549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88" y="3805045"/>
            <a:ext cx="2167859" cy="21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38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503714" y="2579404"/>
            <a:ext cx="6411686" cy="2231572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715" y="916070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30" y="993014"/>
            <a:ext cx="35164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</a:t>
            </a:r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gn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 in       About ScentSoul     Contact 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4218" y="2635829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8771" y="3348942"/>
            <a:ext cx="611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Kefa" charset="0"/>
                <a:ea typeface="Kefa" charset="0"/>
                <a:cs typeface="Kefa" charset="0"/>
              </a:rPr>
              <a:t>Your </a:t>
            </a:r>
            <a:r>
              <a:rPr lang="en-US" altLang="zh-CN" sz="1500" dirty="0">
                <a:latin typeface="Kefa" charset="0"/>
                <a:ea typeface="Kefa" charset="0"/>
                <a:cs typeface="Kefa" charset="0"/>
              </a:rPr>
              <a:t>p</a:t>
            </a:r>
            <a:r>
              <a:rPr lang="en-US" sz="1500" dirty="0">
                <a:latin typeface="Kefa" charset="0"/>
                <a:ea typeface="Kefa" charset="0"/>
                <a:cs typeface="Kefa" charset="0"/>
              </a:rPr>
              <a:t>ersonal fragrance finder</a:t>
            </a: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>
              <a:lnSpc>
                <a:spcPts val="600"/>
              </a:lnSpc>
            </a:pP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/>
            <a:r>
              <a:rPr lang="en-US" sz="1200" dirty="0">
                <a:latin typeface="Kefa" charset="0"/>
                <a:ea typeface="Kefa" charset="0"/>
                <a:cs typeface="Kefa" charset="0"/>
              </a:rPr>
              <a:t>Here are three ways to find your perfect match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29743" y="4019882"/>
            <a:ext cx="343988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078680" y="4147457"/>
            <a:ext cx="1332675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FIND SIMILAR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77000" y="4135982"/>
            <a:ext cx="827314" cy="407083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SIGN IN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40629" y="4135982"/>
            <a:ext cx="1087584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TAKE A QUIZ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K3-x4xN6lacEpnsKT9j1iM-xChNaORGnJbWOQ5b592ZXuEoW3-35T7lxdm20zkE486AzgACm5H6ukRisri67DiI54O9PEMYEdwdmBDM-4GGusM5wNdVOSY26GIS6UF8RrppcndLXEg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5174"/>
            <a:ext cx="11686032" cy="4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3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2503714" y="2579404"/>
            <a:ext cx="6411686" cy="2231572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715" y="838663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29" y="877135"/>
            <a:ext cx="53122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</a:t>
            </a:r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g n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 in       About ScentSoul     Contact 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4218" y="2703043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929743" y="4019882"/>
            <a:ext cx="343988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078680" y="4147457"/>
            <a:ext cx="1332675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FIND SIMILAR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77000" y="4135982"/>
            <a:ext cx="827314" cy="407083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SIGN IN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940629" y="4135982"/>
            <a:ext cx="1087584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TAKE A QUIZ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88771" y="3348942"/>
            <a:ext cx="61124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您的香水管家</a:t>
            </a:r>
          </a:p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有三种方法带您寻找您的最爱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efa" charset="0"/>
              <a:ea typeface="Kefa" charset="0"/>
              <a:cs typeface="Kef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5975" y="104172"/>
            <a:ext cx="733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www.thebathhouseshop.co.uk</a:t>
            </a:r>
            <a:r>
              <a:rPr lang="en-US" dirty="0"/>
              <a:t>/woods-fragrance/</a:t>
            </a:r>
          </a:p>
        </p:txBody>
      </p:sp>
    </p:spTree>
    <p:extLst>
      <p:ext uri="{BB962C8B-B14F-4D97-AF65-F5344CB8AC3E}">
        <p14:creationId xmlns:p14="http://schemas.microsoft.com/office/powerpoint/2010/main" val="141995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320944"/>
            <a:ext cx="12192000" cy="4179970"/>
            <a:chOff x="0" y="1320944"/>
            <a:chExt cx="12181443" cy="4179970"/>
          </a:xfrm>
        </p:grpSpPr>
        <p:pic>
          <p:nvPicPr>
            <p:cNvPr id="6" name="Picture 4" descr="loral Fresh Fragranc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0944"/>
              <a:ext cx="12181443" cy="417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2503714" y="2579404"/>
              <a:ext cx="6411686" cy="2231572"/>
            </a:xfrm>
            <a:prstGeom prst="roundRect">
              <a:avLst>
                <a:gd name="adj" fmla="val 9487"/>
              </a:avLst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41BC3DC-AC0C-EE4B-A202-6CAA3609AC01}"/>
              </a:ext>
            </a:extLst>
          </p:cNvPr>
          <p:cNvSpPr txBox="1"/>
          <p:nvPr/>
        </p:nvSpPr>
        <p:spPr>
          <a:xfrm>
            <a:off x="4043054" y="3056986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 Soul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4146C-F591-F249-ADB9-9DE3E40B84D3}"/>
              </a:ext>
            </a:extLst>
          </p:cNvPr>
          <p:cNvSpPr txBox="1"/>
          <p:nvPr/>
        </p:nvSpPr>
        <p:spPr>
          <a:xfrm>
            <a:off x="2653310" y="3826656"/>
            <a:ext cx="611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Your </a:t>
            </a:r>
            <a:r>
              <a:rPr lang="en-US" altLang="zh-CN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p</a:t>
            </a:r>
            <a:r>
              <a:rPr lang="en-US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ersonal fragrance finder</a:t>
            </a:r>
            <a:endParaRPr lang="en-US" sz="1200" dirty="0">
              <a:latin typeface="Apple Chancery" panose="03020702040506060504" pitchFamily="66" charset="-79"/>
              <a:ea typeface="Kefa" charset="0"/>
              <a:cs typeface="Apple Chancery" panose="03020702040506060504" pitchFamily="66" charset="-79"/>
            </a:endParaRPr>
          </a:p>
          <a:p>
            <a:pPr algn="ctr">
              <a:lnSpc>
                <a:spcPts val="600"/>
              </a:lnSpc>
            </a:pPr>
            <a:endParaRPr lang="en-US" sz="1200" dirty="0">
              <a:latin typeface="Apple Chancery" panose="03020702040506060504" pitchFamily="66" charset="-79"/>
              <a:ea typeface="Kefa" charset="0"/>
              <a:cs typeface="Apple Chancery" panose="03020702040506060504" pitchFamily="66" charset="-79"/>
            </a:endParaRPr>
          </a:p>
          <a:p>
            <a:pPr algn="ctr"/>
            <a:r>
              <a:rPr lang="en-US" sz="12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Here are three ways to find your perfect match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EE061-7E7E-B742-BC52-9EBD120B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52293">
            <a:off x="6939166" y="3010411"/>
            <a:ext cx="374033" cy="3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68B22D-2B71-B845-9826-F286246A092A}"/>
              </a:ext>
            </a:extLst>
          </p:cNvPr>
          <p:cNvSpPr/>
          <p:nvPr/>
        </p:nvSpPr>
        <p:spPr>
          <a:xfrm>
            <a:off x="0" y="872836"/>
            <a:ext cx="12192000" cy="4333009"/>
          </a:xfrm>
          <a:prstGeom prst="rect">
            <a:avLst/>
          </a:prstGeom>
          <a:gradFill flip="none" rotWithShape="1">
            <a:gsLst>
              <a:gs pos="77000">
                <a:srgbClr val="F55E61">
                  <a:alpha val="81000"/>
                </a:srgbClr>
              </a:gs>
              <a:gs pos="19000">
                <a:srgbClr val="FFAA00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38BD21-9023-6447-92CA-4808B971CE38}"/>
              </a:ext>
            </a:extLst>
          </p:cNvPr>
          <p:cNvSpPr/>
          <p:nvPr/>
        </p:nvSpPr>
        <p:spPr>
          <a:xfrm>
            <a:off x="2889504" y="2161298"/>
            <a:ext cx="6089148" cy="2044942"/>
          </a:xfrm>
          <a:prstGeom prst="roundRect">
            <a:avLst>
              <a:gd name="adj" fmla="val 9487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13A13-1BE8-1841-B313-3AFC198CBDEB}"/>
              </a:ext>
            </a:extLst>
          </p:cNvPr>
          <p:cNvSpPr txBox="1"/>
          <p:nvPr/>
        </p:nvSpPr>
        <p:spPr>
          <a:xfrm>
            <a:off x="3527238" y="2383454"/>
            <a:ext cx="4625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Car</a:t>
            </a:r>
            <a:r>
              <a:rPr lang="zh-CN" altLang="en-US" sz="5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 </a:t>
            </a:r>
            <a:r>
              <a:rPr lang="en-US" sz="5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Mate</a:t>
            </a:r>
          </a:p>
          <a:p>
            <a:pPr algn="ctr"/>
            <a:endParaRPr lang="en-US" altLang="ja-JP" sz="1900" b="1" dirty="0">
              <a:solidFill>
                <a:schemeClr val="tx1">
                  <a:lumMod val="65000"/>
                  <a:lumOff val="35000"/>
                </a:schemeClr>
              </a:solidFill>
              <a:latin typeface="Kefa" charset="0"/>
              <a:ea typeface="Microsoft YaHei" panose="020B0503020204020204" pitchFamily="34" charset="-122"/>
              <a:cs typeface="Kefa" charset="0"/>
            </a:endParaRPr>
          </a:p>
          <a:p>
            <a:pPr algn="ctr"/>
            <a:r>
              <a:rPr lang="en-US" altLang="ja-JP" sz="1900" dirty="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AI</a:t>
            </a:r>
            <a:r>
              <a:rPr lang="zh-CN" altLang="en-US" sz="1900" dirty="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 </a:t>
            </a:r>
            <a:r>
              <a:rPr lang="ja-JP" altLang="en-US" sz="190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驱动二手车车价</a:t>
            </a:r>
            <a:r>
              <a:rPr lang="zh-CN" altLang="en-US" sz="1900" dirty="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  </a:t>
            </a:r>
            <a:r>
              <a:rPr lang="ja-JP" altLang="en-US" sz="190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查询预测系统</a:t>
            </a:r>
            <a:endParaRPr lang="en-US" sz="1900" dirty="0">
              <a:gradFill>
                <a:gsLst>
                  <a:gs pos="19000">
                    <a:srgbClr val="F55E61"/>
                  </a:gs>
                  <a:gs pos="67000">
                    <a:srgbClr val="FFAA00"/>
                  </a:gs>
                </a:gsLst>
                <a:lin ang="13500000" scaled="1"/>
              </a:gradFill>
              <a:latin typeface="Microsoft YaHei" panose="020B0503020204020204" pitchFamily="34" charset="-122"/>
              <a:ea typeface="Microsoft YaHei" panose="020B0503020204020204" pitchFamily="34" charset="-122"/>
              <a:cs typeface="Kefa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DB7AA2-BC88-8442-BAA1-E0AEAF396293}"/>
              </a:ext>
            </a:extLst>
          </p:cNvPr>
          <p:cNvGrpSpPr/>
          <p:nvPr/>
        </p:nvGrpSpPr>
        <p:grpSpPr>
          <a:xfrm rot="20041236">
            <a:off x="7540897" y="1753435"/>
            <a:ext cx="1223598" cy="1260036"/>
            <a:chOff x="2303640" y="3761153"/>
            <a:chExt cx="3424195" cy="342419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D75920-FC26-4949-8D22-9455FF34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715653" y="4206240"/>
              <a:ext cx="2281789" cy="25340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528163-4F50-844A-BC31-4C6870DDF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3640" y="3761153"/>
              <a:ext cx="3424195" cy="342419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D70D72-4456-2E4B-933C-2E47E290F518}"/>
              </a:ext>
            </a:extLst>
          </p:cNvPr>
          <p:cNvSpPr txBox="1"/>
          <p:nvPr/>
        </p:nvSpPr>
        <p:spPr>
          <a:xfrm>
            <a:off x="3851195" y="4527720"/>
            <a:ext cx="430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机器学习</a:t>
            </a:r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ja-JP" altLang="en-US">
                <a:solidFill>
                  <a:schemeClr val="bg1"/>
                </a:solidFill>
              </a:rPr>
              <a:t>时间序列</a:t>
            </a: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ja-JP" altLang="en-US">
                <a:solidFill>
                  <a:schemeClr val="bg1"/>
                </a:solidFill>
              </a:rPr>
              <a:t>人工智能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101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trus Fragrances">
            <a:extLst>
              <a:ext uri="{FF2B5EF4-FFF2-40B4-BE49-F238E27FC236}">
                <a16:creationId xmlns:a16="http://schemas.microsoft.com/office/drawing/2014/main" id="{EA80BA4D-C9B4-A84A-8CD2-1C811C5C4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5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505884" y="2579404"/>
            <a:ext cx="6417243" cy="2231572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4146C-F591-F249-ADB9-9DE3E40B84D3}"/>
              </a:ext>
            </a:extLst>
          </p:cNvPr>
          <p:cNvSpPr txBox="1"/>
          <p:nvPr/>
        </p:nvSpPr>
        <p:spPr>
          <a:xfrm>
            <a:off x="2658258" y="2971877"/>
            <a:ext cx="6112494" cy="1791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Kefa" panose="02000506000000020004" pitchFamily="2" charset="77"/>
                <a:cs typeface="Apple Chancery" panose="03020702040506060504" pitchFamily="66" charset="-79"/>
              </a:rPr>
              <a:t>LOVE FROM ABOVE</a:t>
            </a:r>
          </a:p>
          <a:p>
            <a:pPr algn="ctr"/>
            <a:endParaRPr lang="en-US" sz="1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algn="ctr">
              <a:lnSpc>
                <a:spcPts val="500"/>
              </a:lnSpc>
            </a:pPr>
            <a:endParaRPr lang="en-US" sz="1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algn="ctr">
              <a:lnSpc>
                <a:spcPct val="150000"/>
              </a:lnSpc>
            </a:pPr>
            <a:r>
              <a:rPr lang="en-US" sz="1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Speaking from the heart with divine eloquence </a:t>
            </a:r>
          </a:p>
          <a:p>
            <a:pPr algn="ctr">
              <a:lnSpc>
                <a:spcPct val="150000"/>
              </a:lnSpc>
            </a:pPr>
            <a:r>
              <a:rPr lang="en-US" sz="15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such lovely fragrance love's inheritance </a:t>
            </a:r>
            <a:br>
              <a:rPr lang="en-US" sz="1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sz="1400" dirty="0">
              <a:latin typeface="Apple Chancery" panose="03020702040506060504" pitchFamily="66" charset="-79"/>
              <a:ea typeface="Kefa" charset="0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EE061-7E7E-B742-BC52-9EBD120B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52293">
            <a:off x="7579843" y="2773971"/>
            <a:ext cx="395812" cy="3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78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9" y="97970"/>
            <a:ext cx="12017831" cy="676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5645" y="840896"/>
            <a:ext cx="5217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4" y="3641204"/>
            <a:ext cx="763542" cy="763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80" y="3641204"/>
            <a:ext cx="763542" cy="763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33" y="3641204"/>
            <a:ext cx="763542" cy="763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27" y="3641204"/>
            <a:ext cx="763542" cy="763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65" y="5118073"/>
            <a:ext cx="763542" cy="763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18" y="5118073"/>
            <a:ext cx="763542" cy="7635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12" y="5118073"/>
            <a:ext cx="763542" cy="763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59" y="5118073"/>
            <a:ext cx="763542" cy="7635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06" y="5118073"/>
            <a:ext cx="763542" cy="76354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C3379E3-F32F-E34F-8D6B-6662A13B9467}"/>
              </a:ext>
            </a:extLst>
          </p:cNvPr>
          <p:cNvSpPr/>
          <p:nvPr/>
        </p:nvSpPr>
        <p:spPr>
          <a:xfrm>
            <a:off x="6492869" y="2429377"/>
            <a:ext cx="731520" cy="731520"/>
          </a:xfrm>
          <a:prstGeom prst="ellipse">
            <a:avLst/>
          </a:prstGeom>
          <a:solidFill>
            <a:srgbClr val="86D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290F8-C631-2949-BBA9-1C1024D0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077" y="2537009"/>
            <a:ext cx="487680" cy="48768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6AD675C-547F-E549-A7C4-958C1906F1BB}"/>
              </a:ext>
            </a:extLst>
          </p:cNvPr>
          <p:cNvSpPr/>
          <p:nvPr/>
        </p:nvSpPr>
        <p:spPr>
          <a:xfrm>
            <a:off x="6483353" y="1024036"/>
            <a:ext cx="731520" cy="731520"/>
          </a:xfrm>
          <a:prstGeom prst="ellipse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E5AD9C-2164-4B4F-9946-2588F517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561" y="1131668"/>
            <a:ext cx="487680" cy="487680"/>
          </a:xfrm>
          <a:prstGeom prst="rect">
            <a:avLst/>
          </a:prstGeom>
          <a:solidFill>
            <a:srgbClr val="F55E61"/>
          </a:solidFill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A899F1B-7991-1141-86A8-E73DE836196A}"/>
              </a:ext>
            </a:extLst>
          </p:cNvPr>
          <p:cNvSpPr/>
          <p:nvPr/>
        </p:nvSpPr>
        <p:spPr>
          <a:xfrm>
            <a:off x="7314572" y="1024036"/>
            <a:ext cx="731520" cy="731520"/>
          </a:xfrm>
          <a:prstGeom prst="ellipse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26538C-DC60-664A-8A45-B3496371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780" y="1131668"/>
            <a:ext cx="487680" cy="487680"/>
          </a:xfrm>
          <a:prstGeom prst="rect">
            <a:avLst/>
          </a:prstGeom>
          <a:solidFill>
            <a:srgbClr val="F55E61"/>
          </a:solidFill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5F309EF-E6E9-9C48-9739-9A608C97125E}"/>
              </a:ext>
            </a:extLst>
          </p:cNvPr>
          <p:cNvSpPr/>
          <p:nvPr/>
        </p:nvSpPr>
        <p:spPr>
          <a:xfrm>
            <a:off x="8148335" y="1024036"/>
            <a:ext cx="731520" cy="731520"/>
          </a:xfrm>
          <a:prstGeom prst="ellipse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8EBB77-8FA8-0341-A455-2A17E79A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543" y="1131668"/>
            <a:ext cx="487680" cy="487680"/>
          </a:xfrm>
          <a:prstGeom prst="rect">
            <a:avLst/>
          </a:prstGeom>
          <a:solidFill>
            <a:srgbClr val="F55E61"/>
          </a:solidFill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4133C5F-54E1-0A4E-AF28-AFDABEC242A7}"/>
              </a:ext>
            </a:extLst>
          </p:cNvPr>
          <p:cNvSpPr/>
          <p:nvPr/>
        </p:nvSpPr>
        <p:spPr>
          <a:xfrm>
            <a:off x="6492869" y="174799"/>
            <a:ext cx="731520" cy="731520"/>
          </a:xfrm>
          <a:prstGeom prst="ellipse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CBD5B1-EC97-DB4A-9588-2BB6E6D9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077" y="282431"/>
            <a:ext cx="487680" cy="487680"/>
          </a:xfrm>
          <a:prstGeom prst="rect">
            <a:avLst/>
          </a:prstGeom>
          <a:solidFill>
            <a:srgbClr val="FFAA00"/>
          </a:solidFill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60DF6AFD-261D-0B49-934F-179BBC0F1C82}"/>
              </a:ext>
            </a:extLst>
          </p:cNvPr>
          <p:cNvSpPr/>
          <p:nvPr/>
        </p:nvSpPr>
        <p:spPr>
          <a:xfrm>
            <a:off x="7324088" y="174799"/>
            <a:ext cx="731520" cy="731520"/>
          </a:xfrm>
          <a:prstGeom prst="ellipse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9D9876-B5B1-2043-9C33-275703C6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296" y="282431"/>
            <a:ext cx="487680" cy="487680"/>
          </a:xfrm>
          <a:prstGeom prst="rect">
            <a:avLst/>
          </a:prstGeom>
          <a:solidFill>
            <a:srgbClr val="FFAA00"/>
          </a:solidFill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4DA0B91-A9BA-0741-975D-3C715B61EA66}"/>
              </a:ext>
            </a:extLst>
          </p:cNvPr>
          <p:cNvSpPr/>
          <p:nvPr/>
        </p:nvSpPr>
        <p:spPr>
          <a:xfrm>
            <a:off x="8157851" y="174799"/>
            <a:ext cx="731520" cy="731520"/>
          </a:xfrm>
          <a:prstGeom prst="ellipse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3FF608-5D01-6446-9846-2587461F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059" y="282431"/>
            <a:ext cx="487680" cy="487680"/>
          </a:xfrm>
          <a:prstGeom prst="rect">
            <a:avLst/>
          </a:prstGeom>
          <a:solidFill>
            <a:srgbClr val="FFAA00"/>
          </a:solidFill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64C7DDD-E8D6-1548-8CD7-0DB5A836BA2D}"/>
              </a:ext>
            </a:extLst>
          </p:cNvPr>
          <p:cNvSpPr/>
          <p:nvPr/>
        </p:nvSpPr>
        <p:spPr>
          <a:xfrm>
            <a:off x="8974795" y="174799"/>
            <a:ext cx="731520" cy="731520"/>
          </a:xfrm>
          <a:prstGeom prst="ellipse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1A7AE6-C6FC-014E-A5C8-8E827557A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003" y="282431"/>
            <a:ext cx="487680" cy="487680"/>
          </a:xfrm>
          <a:prstGeom prst="rect">
            <a:avLst/>
          </a:prstGeom>
          <a:solidFill>
            <a:srgbClr val="FFAA00"/>
          </a:solidFill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3209105F-DD72-8C45-8F4E-F26D12EB45ED}"/>
              </a:ext>
            </a:extLst>
          </p:cNvPr>
          <p:cNvSpPr/>
          <p:nvPr/>
        </p:nvSpPr>
        <p:spPr>
          <a:xfrm>
            <a:off x="9808558" y="174799"/>
            <a:ext cx="731520" cy="731520"/>
          </a:xfrm>
          <a:prstGeom prst="ellipse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3627AF0-8B7F-A947-91CB-76B16308B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766" y="282431"/>
            <a:ext cx="487680" cy="487680"/>
          </a:xfrm>
          <a:prstGeom prst="rect">
            <a:avLst/>
          </a:prstGeom>
          <a:solidFill>
            <a:srgbClr val="FFAA00"/>
          </a:solidFill>
        </p:spPr>
      </p:pic>
    </p:spTree>
    <p:extLst>
      <p:ext uri="{BB962C8B-B14F-4D97-AF65-F5344CB8AC3E}">
        <p14:creationId xmlns:p14="http://schemas.microsoft.com/office/powerpoint/2010/main" val="2356620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5645" y="840896"/>
            <a:ext cx="5217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4" y="3641204"/>
            <a:ext cx="763542" cy="763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80" y="3641204"/>
            <a:ext cx="763542" cy="763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33" y="3641204"/>
            <a:ext cx="763542" cy="763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27" y="3641204"/>
            <a:ext cx="763542" cy="763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65" y="5118073"/>
            <a:ext cx="763542" cy="763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18" y="5118073"/>
            <a:ext cx="763542" cy="7635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12" y="5118073"/>
            <a:ext cx="763542" cy="763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59" y="5118073"/>
            <a:ext cx="763542" cy="7635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06" y="5118073"/>
            <a:ext cx="763542" cy="7635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92869" y="2001481"/>
            <a:ext cx="5217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</p:spTree>
    <p:extLst>
      <p:ext uri="{BB962C8B-B14F-4D97-AF65-F5344CB8AC3E}">
        <p14:creationId xmlns:p14="http://schemas.microsoft.com/office/powerpoint/2010/main" val="542226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4172" y="0"/>
            <a:ext cx="12477509" cy="7025833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6.googleusercontent.com/yYlbSNXqdITOyFhmmzm5LEhTN0PiYUGPWyVjXYIUsLnSYEYhvlmsjaXx5MildcxAMJWyfxgKICS1AaE4QHMvplCxbLRDy_coo4wPORlYpLNvy2O0Xs65QGQNeu0pq-bMkEZwJ_TDTz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67" y="372534"/>
            <a:ext cx="5743575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704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87" y="295475"/>
            <a:ext cx="67818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81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GmEpzFdHjtkJZKFY9Ai9B7gz6st16Feqh4bSnpExd5_6kUslJQaYfHdwtlPtRLAkqGXaMVqhvT7PvJ2WzTZxbssM6IR_YFPPlGa-22_D4A0RP24LgReWYRJ9-1L5PMgVPQJl8AJsrWM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CFD"/>
              </a:clrFrom>
              <a:clrTo>
                <a:srgbClr val="FF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200525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ge result for parfumo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449942"/>
            <a:ext cx="457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pgo2wslwr69I2urnC4OLAkyhyT2Yb-Kd-8Zx2TD7vp-RDDTac9nQQu2eP6rh9vTjv8JkmUS7F7kvl9LpOfCAh77l6rHysFgIYwKZ_6AYkPE41A1oh8ssZwQOqG5l4NrT0Ppyb4zJxI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143" y="256698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mage result for fragrantic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18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HvSxvJLw4QiR6rjPN4iviRYV6C8EknCRPp7tL0_C5MKHNjH0ITT1A92JEvZfmwhZGeghFU7FR62LiY5khFCaCichrnupPPsRvwz9k3nwHKmYvIvLdSYwO8CUy9xaIGPIzYl3IXJzkm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2050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7322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9" y="1459319"/>
            <a:ext cx="4795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Scent Soul</a:t>
            </a:r>
          </a:p>
        </p:txBody>
      </p:sp>
    </p:spTree>
    <p:extLst>
      <p:ext uri="{BB962C8B-B14F-4D97-AF65-F5344CB8AC3E}">
        <p14:creationId xmlns:p14="http://schemas.microsoft.com/office/powerpoint/2010/main" val="507273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938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0640D-D774-C94C-8EEF-36ED9FA03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49" b="3791"/>
          <a:stretch/>
        </p:blipFill>
        <p:spPr>
          <a:xfrm>
            <a:off x="967940" y="983756"/>
            <a:ext cx="8523300" cy="419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68B22D-2B71-B845-9826-F286246A092A}"/>
              </a:ext>
            </a:extLst>
          </p:cNvPr>
          <p:cNvSpPr/>
          <p:nvPr/>
        </p:nvSpPr>
        <p:spPr>
          <a:xfrm>
            <a:off x="0" y="872836"/>
            <a:ext cx="12192000" cy="4333009"/>
          </a:xfrm>
          <a:prstGeom prst="rect">
            <a:avLst/>
          </a:prstGeom>
          <a:gradFill flip="none" rotWithShape="1">
            <a:gsLst>
              <a:gs pos="0">
                <a:srgbClr val="86D8D5">
                  <a:alpha val="45000"/>
                </a:srgbClr>
              </a:gs>
              <a:gs pos="77000">
                <a:srgbClr val="F55E61">
                  <a:alpha val="88000"/>
                </a:srgbClr>
              </a:gs>
              <a:gs pos="19000">
                <a:srgbClr val="FFAA00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38BD21-9023-6447-92CA-4808B971CE38}"/>
              </a:ext>
            </a:extLst>
          </p:cNvPr>
          <p:cNvSpPr/>
          <p:nvPr/>
        </p:nvSpPr>
        <p:spPr>
          <a:xfrm>
            <a:off x="2889504" y="2161298"/>
            <a:ext cx="6089148" cy="2044942"/>
          </a:xfrm>
          <a:prstGeom prst="roundRect">
            <a:avLst>
              <a:gd name="adj" fmla="val 9487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13A13-1BE8-1841-B313-3AFC198CBDEB}"/>
              </a:ext>
            </a:extLst>
          </p:cNvPr>
          <p:cNvSpPr txBox="1"/>
          <p:nvPr/>
        </p:nvSpPr>
        <p:spPr>
          <a:xfrm>
            <a:off x="3527238" y="2383454"/>
            <a:ext cx="4625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Car</a:t>
            </a:r>
            <a:r>
              <a:rPr lang="zh-CN" altLang="en-US" sz="5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 </a:t>
            </a:r>
            <a:r>
              <a:rPr lang="en-US" sz="5000" b="1" dirty="0">
                <a:solidFill>
                  <a:srgbClr val="F55E61"/>
                </a:solidFill>
                <a:latin typeface="Kefa" charset="0"/>
                <a:ea typeface="Kefa" charset="0"/>
                <a:cs typeface="Kefa" charset="0"/>
              </a:rPr>
              <a:t>Mate</a:t>
            </a:r>
          </a:p>
          <a:p>
            <a:pPr algn="ctr"/>
            <a:endParaRPr lang="en-US" altLang="ja-JP" sz="1900" b="1" dirty="0">
              <a:solidFill>
                <a:schemeClr val="tx1">
                  <a:lumMod val="65000"/>
                  <a:lumOff val="35000"/>
                </a:schemeClr>
              </a:solidFill>
              <a:latin typeface="Kefa" charset="0"/>
              <a:ea typeface="Microsoft YaHei" panose="020B0503020204020204" pitchFamily="34" charset="-122"/>
              <a:cs typeface="Kefa" charset="0"/>
            </a:endParaRPr>
          </a:p>
          <a:p>
            <a:pPr algn="ctr"/>
            <a:r>
              <a:rPr lang="en-US" altLang="ja-JP" sz="1900" dirty="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AI</a:t>
            </a:r>
            <a:r>
              <a:rPr lang="zh-CN" altLang="en-US" sz="1900" dirty="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 </a:t>
            </a:r>
            <a:r>
              <a:rPr lang="ja-JP" altLang="en-US" sz="190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驱动二手车车价</a:t>
            </a:r>
            <a:r>
              <a:rPr lang="zh-CN" altLang="en-US" sz="1900" dirty="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  </a:t>
            </a:r>
            <a:r>
              <a:rPr lang="ja-JP" altLang="en-US" sz="1900">
                <a:gradFill>
                  <a:gsLst>
                    <a:gs pos="19000">
                      <a:srgbClr val="F55E61"/>
                    </a:gs>
                    <a:gs pos="67000">
                      <a:srgbClr val="FFAA00"/>
                    </a:gs>
                  </a:gsLst>
                  <a:lin ang="135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Kefa" charset="0"/>
              </a:rPr>
              <a:t>查询预测系统</a:t>
            </a:r>
            <a:endParaRPr lang="en-US" sz="1900" dirty="0">
              <a:gradFill>
                <a:gsLst>
                  <a:gs pos="19000">
                    <a:srgbClr val="F55E61"/>
                  </a:gs>
                  <a:gs pos="67000">
                    <a:srgbClr val="FFAA00"/>
                  </a:gs>
                </a:gsLst>
                <a:lin ang="13500000" scaled="1"/>
              </a:gradFill>
              <a:latin typeface="Microsoft YaHei" panose="020B0503020204020204" pitchFamily="34" charset="-122"/>
              <a:ea typeface="Microsoft YaHei" panose="020B0503020204020204" pitchFamily="34" charset="-122"/>
              <a:cs typeface="Kefa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DB7AA2-BC88-8442-BAA1-E0AEAF396293}"/>
              </a:ext>
            </a:extLst>
          </p:cNvPr>
          <p:cNvGrpSpPr/>
          <p:nvPr/>
        </p:nvGrpSpPr>
        <p:grpSpPr>
          <a:xfrm rot="20041236">
            <a:off x="7540897" y="1753435"/>
            <a:ext cx="1223598" cy="1260036"/>
            <a:chOff x="2303640" y="3761153"/>
            <a:chExt cx="3424195" cy="342419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D75920-FC26-4949-8D22-9455FF34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715653" y="4206240"/>
              <a:ext cx="2281789" cy="25340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528163-4F50-844A-BC31-4C6870DDF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3640" y="3761153"/>
              <a:ext cx="3424195" cy="342419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D70D72-4456-2E4B-933C-2E47E290F518}"/>
              </a:ext>
            </a:extLst>
          </p:cNvPr>
          <p:cNvSpPr txBox="1"/>
          <p:nvPr/>
        </p:nvSpPr>
        <p:spPr>
          <a:xfrm>
            <a:off x="3851195" y="4527720"/>
            <a:ext cx="430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机器学习</a:t>
            </a:r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ja-JP" altLang="en-US">
                <a:solidFill>
                  <a:schemeClr val="bg1"/>
                </a:solidFill>
              </a:rPr>
              <a:t>时间序列</a:t>
            </a: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ja-JP" altLang="en-US">
                <a:solidFill>
                  <a:schemeClr val="bg1"/>
                </a:solidFill>
              </a:rPr>
              <a:t>人工智能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274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trus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3070"/>
            <a:ext cx="11133221" cy="38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32229" y="-682171"/>
            <a:ext cx="542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www.thebathhouseshop.co.uk</a:t>
            </a:r>
            <a:r>
              <a:rPr lang="en-US" dirty="0"/>
              <a:t>/citrus-fragrance/</a:t>
            </a:r>
          </a:p>
        </p:txBody>
      </p:sp>
      <p:pic>
        <p:nvPicPr>
          <p:cNvPr id="5124" name="Picture 4" descr="loral Fresh Fragra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6672"/>
            <a:ext cx="11133221" cy="38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68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F6728C-9C2F-CC49-A17A-4A97B077D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3" b="43641"/>
          <a:stretch/>
        </p:blipFill>
        <p:spPr>
          <a:xfrm>
            <a:off x="0" y="2639028"/>
            <a:ext cx="12077700" cy="17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8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941" y="1202424"/>
            <a:ext cx="10359462" cy="355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136996-6913-6841-9D35-EC980FC6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36" y="2376479"/>
            <a:ext cx="12077700" cy="414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3E73BD-4DAF-8C4F-8870-1551CE158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94" b="5777"/>
          <a:stretch/>
        </p:blipFill>
        <p:spPr>
          <a:xfrm>
            <a:off x="-232941" y="4757195"/>
            <a:ext cx="12077700" cy="1909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99B0D-4D18-A142-8B3A-60C21C410B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39" b="24770"/>
          <a:stretch/>
        </p:blipFill>
        <p:spPr>
          <a:xfrm>
            <a:off x="-232941" y="653583"/>
            <a:ext cx="12077700" cy="1846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6728C-9C2F-CC49-A17A-4A97B077DD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83" b="43641"/>
          <a:stretch/>
        </p:blipFill>
        <p:spPr>
          <a:xfrm>
            <a:off x="1133595" y="4469169"/>
            <a:ext cx="12077700" cy="17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6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7715" y="838663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29" y="877135"/>
            <a:ext cx="53122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Sing in       About ScentSoul     Contact 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4218" y="2703043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7371" y="3405994"/>
            <a:ext cx="611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Your Personal fragrance finder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Ready to find the next fragrance?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Here are three ways to find your perfect match</a:t>
            </a:r>
          </a:p>
        </p:txBody>
      </p:sp>
    </p:spTree>
    <p:extLst>
      <p:ext uri="{BB962C8B-B14F-4D97-AF65-F5344CB8AC3E}">
        <p14:creationId xmlns:p14="http://schemas.microsoft.com/office/powerpoint/2010/main" val="1495804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7715" y="838663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29" y="877135"/>
            <a:ext cx="53122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Sing in       About ScentSoul     Contact 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4218" y="2703043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7371" y="3405994"/>
            <a:ext cx="611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Your Personal fragrance finder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Ready to find the next fragrance?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Here are three ways to find your perfect match</a:t>
            </a:r>
          </a:p>
        </p:txBody>
      </p:sp>
    </p:spTree>
    <p:extLst>
      <p:ext uri="{BB962C8B-B14F-4D97-AF65-F5344CB8AC3E}">
        <p14:creationId xmlns:p14="http://schemas.microsoft.com/office/powerpoint/2010/main" val="1541819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F76451-9EA6-D940-901A-1A8DFAEF9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9747" t="51444" b="12421"/>
          <a:stretch/>
        </p:blipFill>
        <p:spPr>
          <a:xfrm>
            <a:off x="5955172" y="5873782"/>
            <a:ext cx="5218345" cy="2349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02EC7B-A3BC-C741-8643-403D07846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b="63865"/>
          <a:stretch/>
        </p:blipFill>
        <p:spPr>
          <a:xfrm>
            <a:off x="-169856" y="2898353"/>
            <a:ext cx="6502400" cy="23496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AB0DDE-9F7D-4C41-AA05-CFEA61106799}"/>
              </a:ext>
            </a:extLst>
          </p:cNvPr>
          <p:cNvSpPr/>
          <p:nvPr/>
        </p:nvSpPr>
        <p:spPr>
          <a:xfrm>
            <a:off x="1422400" y="-24895"/>
            <a:ext cx="11488517" cy="2415251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E2BAB-E9DE-F94F-80B5-E96E38634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36"/>
          <a:stretch/>
        </p:blipFill>
        <p:spPr>
          <a:xfrm>
            <a:off x="5326743" y="-45794"/>
            <a:ext cx="6865257" cy="19449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4D1469-BE7A-5E49-8EA8-BD99FB91EA03}"/>
              </a:ext>
            </a:extLst>
          </p:cNvPr>
          <p:cNvSpPr/>
          <p:nvPr/>
        </p:nvSpPr>
        <p:spPr>
          <a:xfrm>
            <a:off x="493485" y="6478881"/>
            <a:ext cx="11488517" cy="2349661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12370-519C-5342-9CD7-EB5928323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806" b="49636"/>
          <a:stretch/>
        </p:blipFill>
        <p:spPr>
          <a:xfrm>
            <a:off x="2155372" y="-45794"/>
            <a:ext cx="3171371" cy="1944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5DF969-6FAA-954E-B18D-4C744F535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8311" b="63865"/>
          <a:stretch/>
        </p:blipFill>
        <p:spPr>
          <a:xfrm>
            <a:off x="6332544" y="2908687"/>
            <a:ext cx="5961972" cy="23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0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4" b="33023"/>
          <a:stretch/>
        </p:blipFill>
        <p:spPr bwMode="auto">
          <a:xfrm>
            <a:off x="-8629" y="0"/>
            <a:ext cx="12181443" cy="20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C88DD-979F-8143-AB6E-FE1820A05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25" b="34294"/>
          <a:stretch/>
        </p:blipFill>
        <p:spPr>
          <a:xfrm>
            <a:off x="116992" y="5514458"/>
            <a:ext cx="12164235" cy="2310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578C7B-EE97-5747-9C06-0403C50CF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558" y="4502550"/>
            <a:ext cx="10387875" cy="3528118"/>
          </a:xfrm>
          <a:prstGeom prst="rect">
            <a:avLst/>
          </a:prstGeom>
        </p:spPr>
      </p:pic>
      <p:pic>
        <p:nvPicPr>
          <p:cNvPr id="20" name="Picture 2" descr="itrus Fragrances">
            <a:extLst>
              <a:ext uri="{FF2B5EF4-FFF2-40B4-BE49-F238E27FC236}">
                <a16:creationId xmlns:a16="http://schemas.microsoft.com/office/drawing/2014/main" id="{074D3E5C-B824-C745-9A14-D1E3BB8C1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9" b="39315"/>
          <a:stretch/>
        </p:blipFill>
        <p:spPr bwMode="auto">
          <a:xfrm>
            <a:off x="-8629" y="2400956"/>
            <a:ext cx="12212235" cy="18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agrances">
            <a:extLst>
              <a:ext uri="{FF2B5EF4-FFF2-40B4-BE49-F238E27FC236}">
                <a16:creationId xmlns:a16="http://schemas.microsoft.com/office/drawing/2014/main" id="{A49D0A80-96CC-CF4C-AD6A-9C02C83D7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7" b="39478"/>
          <a:stretch/>
        </p:blipFill>
        <p:spPr bwMode="auto">
          <a:xfrm>
            <a:off x="0" y="0"/>
            <a:ext cx="12269286" cy="203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26F2F7-3584-5D4F-8387-6C2B6DE47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0637" y="3907741"/>
            <a:ext cx="2784354" cy="27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F578C7B-EE97-5747-9C06-0403C50CF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68"/>
          <a:stretch/>
        </p:blipFill>
        <p:spPr>
          <a:xfrm>
            <a:off x="3055715" y="346621"/>
            <a:ext cx="8038215" cy="24197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319177-93C5-6F41-AE3F-50269AD47797}"/>
              </a:ext>
            </a:extLst>
          </p:cNvPr>
          <p:cNvSpPr/>
          <p:nvPr/>
        </p:nvSpPr>
        <p:spPr>
          <a:xfrm>
            <a:off x="-565231" y="880985"/>
            <a:ext cx="12192000" cy="241973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E815B8-3289-C440-B633-78ABE4789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33" b="11368"/>
          <a:stretch/>
        </p:blipFill>
        <p:spPr>
          <a:xfrm>
            <a:off x="7768446" y="4032962"/>
            <a:ext cx="3528445" cy="1477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9F089-FF5D-B944-9834-7F31E955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33" b="11368"/>
          <a:stretch/>
        </p:blipFill>
        <p:spPr>
          <a:xfrm>
            <a:off x="4112776" y="4032962"/>
            <a:ext cx="3528445" cy="1477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0303C-91A3-BB43-B806-3ADD107B1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33" b="11368"/>
          <a:stretch/>
        </p:blipFill>
        <p:spPr>
          <a:xfrm>
            <a:off x="520718" y="4032962"/>
            <a:ext cx="3528445" cy="14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4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h8fdJ2JApLb040pocqKYnArxrotkQpXyVaRV42DAxp4sTW_9qGk3y9cannAl0rj1mnhaY3f6wqHmoQmDsWWaQoIxl0UXKZa61UhvolpwkhfIXUfLNqJ6oOhzLiLWEiIbB9i-QIL6Y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9" y="335665"/>
            <a:ext cx="1524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9919" y="335664"/>
            <a:ext cx="12357904" cy="7620001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33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h8fdJ2JApLb040pocqKYnArxrotkQpXyVaRV42DAxp4sTW_9qGk3y9cannAl0rj1mnhaY3f6wqHmoQmDsWWaQoIxl0UXKZa61UhvolpwkhfIXUfLNqJ6oOhzLiLWEiIbB9i-QIL6YY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9" b="30989"/>
          <a:stretch/>
        </p:blipFill>
        <p:spPr bwMode="auto">
          <a:xfrm>
            <a:off x="0" y="104172"/>
            <a:ext cx="12176567" cy="21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D9286C-72B0-E644-8266-E5ABB6A7778C}"/>
              </a:ext>
            </a:extLst>
          </p:cNvPr>
          <p:cNvSpPr/>
          <p:nvPr/>
        </p:nvSpPr>
        <p:spPr>
          <a:xfrm>
            <a:off x="0" y="943335"/>
            <a:ext cx="12192000" cy="2118168"/>
          </a:xfrm>
          <a:prstGeom prst="rect">
            <a:avLst/>
          </a:prstGeom>
          <a:solidFill>
            <a:schemeClr val="accent2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 descr="https://lh4.googleusercontent.com/HvSxvJLw4QiR6rjPN4iviRYV6C8EknCRPp7tL0_C5MKHNjH0ITT1A92JEvZfmwhZGeghFU7FR62LiY5khFCaCichrnupPPsRvwz9k3nwHKmYvIvLdSYwO8CUy9xaIGPIzYl3IXJzkm0">
            <a:extLst>
              <a:ext uri="{FF2B5EF4-FFF2-40B4-BE49-F238E27FC236}">
                <a16:creationId xmlns:a16="http://schemas.microsoft.com/office/drawing/2014/main" id="{8AC07E71-080F-1443-9E75-70AF003C6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2" b="26278"/>
          <a:stretch/>
        </p:blipFill>
        <p:spPr bwMode="auto">
          <a:xfrm>
            <a:off x="0" y="3900667"/>
            <a:ext cx="12192000" cy="21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9D142B-87BE-AA4E-A5C2-6C5EEF1590F0}"/>
              </a:ext>
            </a:extLst>
          </p:cNvPr>
          <p:cNvSpPr/>
          <p:nvPr/>
        </p:nvSpPr>
        <p:spPr>
          <a:xfrm>
            <a:off x="-15433" y="3900666"/>
            <a:ext cx="12192000" cy="2176043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320944"/>
            <a:ext cx="12192000" cy="4179970"/>
            <a:chOff x="0" y="1320944"/>
            <a:chExt cx="12181443" cy="4179970"/>
          </a:xfrm>
        </p:grpSpPr>
        <p:pic>
          <p:nvPicPr>
            <p:cNvPr id="6" name="Picture 4" descr="loral Fresh Fragranc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0944"/>
              <a:ext cx="12181443" cy="417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2503714" y="2579404"/>
              <a:ext cx="6411686" cy="2231572"/>
            </a:xfrm>
            <a:prstGeom prst="roundRect">
              <a:avLst>
                <a:gd name="adj" fmla="val 9487"/>
              </a:avLst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41BC3DC-AC0C-EE4B-A202-6CAA3609AC01}"/>
              </a:ext>
            </a:extLst>
          </p:cNvPr>
          <p:cNvSpPr txBox="1"/>
          <p:nvPr/>
        </p:nvSpPr>
        <p:spPr>
          <a:xfrm>
            <a:off x="4043054" y="3056986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 Soul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4146C-F591-F249-ADB9-9DE3E40B84D3}"/>
              </a:ext>
            </a:extLst>
          </p:cNvPr>
          <p:cNvSpPr txBox="1"/>
          <p:nvPr/>
        </p:nvSpPr>
        <p:spPr>
          <a:xfrm>
            <a:off x="2653310" y="3826656"/>
            <a:ext cx="611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Your </a:t>
            </a:r>
            <a:r>
              <a:rPr lang="en-US" altLang="zh-CN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p</a:t>
            </a:r>
            <a:r>
              <a:rPr lang="en-US" sz="15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ersonal fragrance finder</a:t>
            </a:r>
            <a:endParaRPr lang="en-US" sz="1200" dirty="0">
              <a:latin typeface="Apple Chancery" panose="03020702040506060504" pitchFamily="66" charset="-79"/>
              <a:ea typeface="Kefa" charset="0"/>
              <a:cs typeface="Apple Chancery" panose="03020702040506060504" pitchFamily="66" charset="-79"/>
            </a:endParaRPr>
          </a:p>
          <a:p>
            <a:pPr algn="ctr">
              <a:lnSpc>
                <a:spcPts val="600"/>
              </a:lnSpc>
            </a:pPr>
            <a:endParaRPr lang="en-US" sz="1200" dirty="0">
              <a:latin typeface="Apple Chancery" panose="03020702040506060504" pitchFamily="66" charset="-79"/>
              <a:ea typeface="Kefa" charset="0"/>
              <a:cs typeface="Apple Chancery" panose="03020702040506060504" pitchFamily="66" charset="-79"/>
            </a:endParaRPr>
          </a:p>
          <a:p>
            <a:pPr algn="ctr"/>
            <a:r>
              <a:rPr lang="en-US" sz="1200" dirty="0">
                <a:latin typeface="Apple Chancery" panose="03020702040506060504" pitchFamily="66" charset="-79"/>
                <a:ea typeface="Kefa" charset="0"/>
                <a:cs typeface="Apple Chancery" panose="03020702040506060504" pitchFamily="66" charset="-79"/>
              </a:rPr>
              <a:t>Here are three ways to find your perfect match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EE061-7E7E-B742-BC52-9EBD120B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52293">
            <a:off x="6939166" y="3010411"/>
            <a:ext cx="374033" cy="3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55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5"/>
          <a:stretch/>
        </p:blipFill>
        <p:spPr>
          <a:xfrm>
            <a:off x="4181418" y="4499429"/>
            <a:ext cx="3657600" cy="36576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3" y="167828"/>
            <a:ext cx="3657600" cy="36576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5" y="167827"/>
            <a:ext cx="3657600" cy="36576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17" y="1059542"/>
            <a:ext cx="3657600" cy="3657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853" y="167828"/>
            <a:ext cx="3657600" cy="36576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9085" y="167827"/>
            <a:ext cx="3657600" cy="36576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65317" y="1059542"/>
            <a:ext cx="3657600" cy="36576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81418" y="4499429"/>
            <a:ext cx="3657600" cy="36576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7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" y="315174"/>
            <a:ext cx="12181445" cy="5185740"/>
            <a:chOff x="-1" y="315174"/>
            <a:chExt cx="12181445" cy="5185740"/>
          </a:xfrm>
        </p:grpSpPr>
        <p:pic>
          <p:nvPicPr>
            <p:cNvPr id="6" name="Picture 4" descr="loral Fresh Fragranc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0944"/>
              <a:ext cx="12181443" cy="417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2503714" y="2579404"/>
              <a:ext cx="6411686" cy="2231572"/>
            </a:xfrm>
            <a:prstGeom prst="roundRect">
              <a:avLst>
                <a:gd name="adj" fmla="val 9487"/>
              </a:avLst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0" y="725714"/>
              <a:ext cx="12181443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17715" y="916070"/>
              <a:ext cx="1973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ScentSoul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665030" y="993014"/>
              <a:ext cx="35164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Sing in       About ScentSoul     Contact 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4218" y="2635829"/>
              <a:ext cx="33330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ScentSoul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88771" y="3348942"/>
              <a:ext cx="6112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Kefa" charset="0"/>
                  <a:ea typeface="Kefa" charset="0"/>
                  <a:cs typeface="Kefa" charset="0"/>
                </a:rPr>
                <a:t>Your </a:t>
              </a:r>
              <a:r>
                <a:rPr lang="en-US" altLang="zh-CN" sz="1500" dirty="0">
                  <a:latin typeface="Kefa" charset="0"/>
                  <a:ea typeface="Kefa" charset="0"/>
                  <a:cs typeface="Kefa" charset="0"/>
                </a:rPr>
                <a:t>p</a:t>
              </a:r>
              <a:r>
                <a:rPr lang="en-US" sz="1500" dirty="0">
                  <a:latin typeface="Kefa" charset="0"/>
                  <a:ea typeface="Kefa" charset="0"/>
                  <a:cs typeface="Kefa" charset="0"/>
                </a:rPr>
                <a:t>ersonal fragrance finder</a:t>
              </a:r>
              <a:endParaRPr lang="en-US" sz="1200" dirty="0">
                <a:latin typeface="Kefa" charset="0"/>
                <a:ea typeface="Kefa" charset="0"/>
                <a:cs typeface="Kefa" charset="0"/>
              </a:endParaRPr>
            </a:p>
            <a:p>
              <a:pPr algn="ctr">
                <a:lnSpc>
                  <a:spcPts val="600"/>
                </a:lnSpc>
              </a:pPr>
              <a:endParaRPr lang="en-US" sz="1200" dirty="0">
                <a:latin typeface="Kefa" charset="0"/>
                <a:ea typeface="Kefa" charset="0"/>
                <a:cs typeface="Kefa" charset="0"/>
              </a:endParaRPr>
            </a:p>
            <a:p>
              <a:pPr algn="ctr"/>
              <a:r>
                <a:rPr lang="en-US" sz="1200" dirty="0">
                  <a:latin typeface="Kefa" charset="0"/>
                  <a:ea typeface="Kefa" charset="0"/>
                  <a:cs typeface="Kefa" charset="0"/>
                </a:rPr>
                <a:t>Here are three ways to find your perfect match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29743" y="4019882"/>
              <a:ext cx="343988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5078680" y="4147457"/>
              <a:ext cx="1332675" cy="407083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Kefa" charset="0"/>
                  <a:ea typeface="Kefa" charset="0"/>
                  <a:cs typeface="Kefa" charset="0"/>
                </a:rPr>
                <a:t>FIND SIMILAR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7000" y="4135982"/>
              <a:ext cx="827314" cy="407083"/>
            </a:xfrm>
            <a:prstGeom prst="round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Kefa" charset="0"/>
                  <a:ea typeface="Kefa" charset="0"/>
                  <a:cs typeface="Kefa" charset="0"/>
                </a:rPr>
                <a:t>SIGN IN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940629" y="4135982"/>
              <a:ext cx="1087584" cy="407083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Kefa" charset="0"/>
                  <a:ea typeface="Kefa" charset="0"/>
                  <a:cs typeface="Kefa" charset="0"/>
                </a:rPr>
                <a:t>TAKE A QUIZ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9427029" y="1059542"/>
              <a:ext cx="0" cy="2040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951030" y="1020464"/>
              <a:ext cx="0" cy="2040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https://lh5.googleusercontent.com/K3-x4xN6lacEpnsKT9j1iM-xChNaORGnJbWOQ5b592ZXuEoW3-35T7lxdm20zkE486AzgACm5H6ukRisri67DiI54O9PEMYEdwdmBDM-4GGusM5wNdVOSY26GIS6UF8RrppcndLXEg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315174"/>
              <a:ext cx="11686032" cy="42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ound Same Side Corner Rectangle 17"/>
            <p:cNvSpPr/>
            <p:nvPr/>
          </p:nvSpPr>
          <p:spPr>
            <a:xfrm rot="16200000">
              <a:off x="7806482" y="964201"/>
              <a:ext cx="312865" cy="365080"/>
            </a:xfrm>
            <a:prstGeom prst="round2Same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 Same Side Corner Rectangle 20"/>
            <p:cNvSpPr/>
            <p:nvPr/>
          </p:nvSpPr>
          <p:spPr>
            <a:xfrm rot="5400000">
              <a:off x="8193461" y="971761"/>
              <a:ext cx="312864" cy="349963"/>
            </a:xfrm>
            <a:prstGeom prst="round2Same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780373" y="1023630"/>
              <a:ext cx="365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EN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59793" y="1023629"/>
              <a:ext cx="365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CN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110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503714" y="2579404"/>
            <a:ext cx="6411686" cy="2231572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715" y="916070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30" y="993014"/>
            <a:ext cx="35164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Sing in       About ScentSoul     Contact 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4218" y="2635829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8771" y="3348942"/>
            <a:ext cx="611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Kefa" charset="0"/>
                <a:ea typeface="Kefa" charset="0"/>
                <a:cs typeface="Kefa" charset="0"/>
              </a:rPr>
              <a:t>Your </a:t>
            </a:r>
            <a:r>
              <a:rPr lang="en-US" altLang="zh-CN" sz="1500" dirty="0">
                <a:latin typeface="Kefa" charset="0"/>
                <a:ea typeface="Kefa" charset="0"/>
                <a:cs typeface="Kefa" charset="0"/>
              </a:rPr>
              <a:t>p</a:t>
            </a:r>
            <a:r>
              <a:rPr lang="en-US" sz="1500" dirty="0">
                <a:latin typeface="Kefa" charset="0"/>
                <a:ea typeface="Kefa" charset="0"/>
                <a:cs typeface="Kefa" charset="0"/>
              </a:rPr>
              <a:t>ersonal fragrance finder</a:t>
            </a: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>
              <a:lnSpc>
                <a:spcPts val="600"/>
              </a:lnSpc>
            </a:pP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/>
            <a:r>
              <a:rPr lang="en-US" sz="1200" dirty="0">
                <a:latin typeface="Kefa" charset="0"/>
                <a:ea typeface="Kefa" charset="0"/>
                <a:cs typeface="Kefa" charset="0"/>
              </a:rPr>
              <a:t>Here are three ways to find your perfect match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29743" y="4019882"/>
            <a:ext cx="343988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078680" y="4147457"/>
            <a:ext cx="1332675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FIND SIMILAR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77000" y="4135982"/>
            <a:ext cx="827314" cy="407083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SIGN IN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40629" y="4135982"/>
            <a:ext cx="1087584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TAKE A QUIZ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K3-x4xN6lacEpnsKT9j1iM-xChNaORGnJbWOQ5b592ZXuEoW3-35T7lxdm20zkE486AzgACm5H6ukRisri67DiI54O9PEMYEdwdmBDM-4GGusM5wNdVOSY26GIS6UF8RrppcndLXEg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5174"/>
            <a:ext cx="11686032" cy="4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 Same Side Corner Rectangle 17"/>
          <p:cNvSpPr/>
          <p:nvPr/>
        </p:nvSpPr>
        <p:spPr>
          <a:xfrm rot="16200000">
            <a:off x="7806482" y="964201"/>
            <a:ext cx="312865" cy="365080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Same Side Corner Rectangle 20"/>
          <p:cNvSpPr/>
          <p:nvPr/>
        </p:nvSpPr>
        <p:spPr>
          <a:xfrm rot="5400000">
            <a:off x="8193461" y="971761"/>
            <a:ext cx="312864" cy="349963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80373" y="1023630"/>
            <a:ext cx="36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EN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59793" y="1023629"/>
            <a:ext cx="36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CN</a:t>
            </a:r>
          </a:p>
        </p:txBody>
      </p:sp>
    </p:spTree>
    <p:extLst>
      <p:ext uri="{BB962C8B-B14F-4D97-AF65-F5344CB8AC3E}">
        <p14:creationId xmlns:p14="http://schemas.microsoft.com/office/powerpoint/2010/main" val="617186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6" b="60161"/>
          <a:stretch/>
        </p:blipFill>
        <p:spPr bwMode="auto">
          <a:xfrm>
            <a:off x="-1" y="1436914"/>
            <a:ext cx="12181443" cy="84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1368687" y="4717090"/>
            <a:ext cx="6411686" cy="441608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725714"/>
            <a:ext cx="12181443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715" y="916070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5030" y="993014"/>
            <a:ext cx="35164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Sing in       About ScentSoul     Contact me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K3-x4xN6lacEpnsKT9j1iM-xChNaORGnJbWOQ5b592ZXuEoW3-35T7lxdm20zkE486AzgACm5H6ukRisri67DiI54O9PEMYEdwdmBDM-4GGusM5wNdVOSY26GIS6UF8RrppcndLXEg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5174"/>
            <a:ext cx="11686032" cy="4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 Same Side Corner Rectangle 17"/>
          <p:cNvSpPr/>
          <p:nvPr/>
        </p:nvSpPr>
        <p:spPr>
          <a:xfrm rot="16200000">
            <a:off x="7806482" y="964201"/>
            <a:ext cx="312865" cy="365080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Same Side Corner Rectangle 20"/>
          <p:cNvSpPr/>
          <p:nvPr/>
        </p:nvSpPr>
        <p:spPr>
          <a:xfrm rot="5400000">
            <a:off x="8193461" y="971761"/>
            <a:ext cx="312864" cy="349963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80373" y="1023630"/>
            <a:ext cx="36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EN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59793" y="1023629"/>
            <a:ext cx="36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efa" charset="0"/>
                <a:ea typeface="Kefa" charset="0"/>
                <a:cs typeface="Kefa" charset="0"/>
              </a:rPr>
              <a:t>CN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2113" y="3213796"/>
            <a:ext cx="35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efa" charset="0"/>
                <a:ea typeface="Kefa" charset="0"/>
                <a:cs typeface="Kefa" charset="0"/>
              </a:rPr>
              <a:t>Tell me something about you</a:t>
            </a:r>
            <a:r>
              <a:rPr lang="mr-IN" dirty="0">
                <a:latin typeface="Kefa" charset="0"/>
                <a:ea typeface="Kefa" charset="0"/>
                <a:cs typeface="Kefa" charset="0"/>
              </a:rPr>
              <a:t>…</a:t>
            </a:r>
            <a:endParaRPr lang="en-US" dirty="0">
              <a:latin typeface="Kefa" charset="0"/>
              <a:ea typeface="Kefa" charset="0"/>
              <a:cs typeface="Kef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473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368687" y="4717090"/>
            <a:ext cx="6411686" cy="441608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 Same Side Corner Rectangle 17"/>
          <p:cNvSpPr/>
          <p:nvPr/>
        </p:nvSpPr>
        <p:spPr>
          <a:xfrm rot="16200000">
            <a:off x="7806482" y="964201"/>
            <a:ext cx="312865" cy="365080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Same Side Corner Rectangle 20"/>
          <p:cNvSpPr/>
          <p:nvPr/>
        </p:nvSpPr>
        <p:spPr>
          <a:xfrm rot="5400000">
            <a:off x="8193461" y="971761"/>
            <a:ext cx="312864" cy="349963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9" t="4887" r="66915" b="57659"/>
          <a:stretch/>
        </p:blipFill>
        <p:spPr bwMode="auto">
          <a:xfrm>
            <a:off x="1192192" y="463702"/>
            <a:ext cx="1527859" cy="25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4" t="12718" r="37302" b="57489"/>
          <a:stretch/>
        </p:blipFill>
        <p:spPr bwMode="auto">
          <a:xfrm>
            <a:off x="3194612" y="1020464"/>
            <a:ext cx="1759352" cy="202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t="47449" r="68695" b="8627"/>
          <a:stretch/>
        </p:blipFill>
        <p:spPr bwMode="auto">
          <a:xfrm>
            <a:off x="5579255" y="59765"/>
            <a:ext cx="1354238" cy="298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0" t="47449" r="38588" b="8457"/>
          <a:stretch/>
        </p:blipFill>
        <p:spPr bwMode="auto">
          <a:xfrm>
            <a:off x="7432660" y="59765"/>
            <a:ext cx="1562583" cy="299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7" t="35872" r="11880" b="8627"/>
          <a:stretch/>
        </p:blipFill>
        <p:spPr bwMode="auto">
          <a:xfrm>
            <a:off x="9342957" y="613457"/>
            <a:ext cx="1608073" cy="459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970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368687" y="4717090"/>
            <a:ext cx="6411686" cy="441608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 Same Side Corner Rectangle 17"/>
          <p:cNvSpPr/>
          <p:nvPr/>
        </p:nvSpPr>
        <p:spPr>
          <a:xfrm rot="16200000">
            <a:off x="7806482" y="964201"/>
            <a:ext cx="312865" cy="365080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Same Side Corner Rectangle 20"/>
          <p:cNvSpPr/>
          <p:nvPr/>
        </p:nvSpPr>
        <p:spPr>
          <a:xfrm rot="5400000">
            <a:off x="8193461" y="971761"/>
            <a:ext cx="312864" cy="349963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0" t="47449" r="38588" b="8457"/>
          <a:stretch/>
        </p:blipFill>
        <p:spPr bwMode="auto">
          <a:xfrm>
            <a:off x="4027989" y="3379808"/>
            <a:ext cx="1562583" cy="299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1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857858" y="2769237"/>
            <a:ext cx="1935369" cy="400110"/>
            <a:chOff x="2857858" y="2769237"/>
            <a:chExt cx="1935369" cy="4001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4680">
              <a:off x="2857858" y="2873631"/>
              <a:ext cx="227595" cy="22759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083445" y="2769237"/>
              <a:ext cx="1709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efa" charset="0"/>
                  <a:ea typeface="Kefa" charset="0"/>
                  <a:cs typeface="Kefa" charset="0"/>
                </a:rPr>
                <a:t>ScentSoul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2" b="29130"/>
          <a:stretch/>
        </p:blipFill>
        <p:spPr>
          <a:xfrm>
            <a:off x="2111133" y="3682181"/>
            <a:ext cx="1944624" cy="250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4" y="3603827"/>
            <a:ext cx="1596149" cy="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14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368687" y="4717090"/>
            <a:ext cx="6411686" cy="441608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9427029" y="1059542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51030" y="1020464"/>
            <a:ext cx="0" cy="20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 Same Side Corner Rectangle 17"/>
          <p:cNvSpPr/>
          <p:nvPr/>
        </p:nvSpPr>
        <p:spPr>
          <a:xfrm rot="16200000">
            <a:off x="7806482" y="964201"/>
            <a:ext cx="312865" cy="365080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Same Side Corner Rectangle 20"/>
          <p:cNvSpPr/>
          <p:nvPr/>
        </p:nvSpPr>
        <p:spPr>
          <a:xfrm rot="5400000">
            <a:off x="8193461" y="971761"/>
            <a:ext cx="312864" cy="349963"/>
          </a:xfrm>
          <a:prstGeom prst="round2Same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mage result for perfume hand dr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7" t="35872" r="11880" b="8627"/>
          <a:stretch/>
        </p:blipFill>
        <p:spPr bwMode="auto">
          <a:xfrm>
            <a:off x="6180881" y="2592729"/>
            <a:ext cx="1319514" cy="377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2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F55E61"/>
            </a:gs>
            <a:gs pos="67000">
              <a:srgbClr val="FFAA0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70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B27D184-4132-D945-B516-4D6CDFAA58CE}"/>
              </a:ext>
            </a:extLst>
          </p:cNvPr>
          <p:cNvGrpSpPr/>
          <p:nvPr/>
        </p:nvGrpSpPr>
        <p:grpSpPr>
          <a:xfrm>
            <a:off x="4607380" y="820931"/>
            <a:ext cx="2743200" cy="2743200"/>
            <a:chOff x="4659631" y="2231720"/>
            <a:chExt cx="2743200" cy="27432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B168AF-AD05-4C4F-9F78-767EC3A4524B}"/>
                </a:ext>
              </a:extLst>
            </p:cNvPr>
            <p:cNvSpPr/>
            <p:nvPr/>
          </p:nvSpPr>
          <p:spPr>
            <a:xfrm>
              <a:off x="4659631" y="2231720"/>
              <a:ext cx="2743200" cy="2743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50BBD1-BDEE-9042-B516-C8A8A85F2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9340" y="2648331"/>
              <a:ext cx="1587221" cy="15872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6C24F3-1366-7A41-A6A8-4B8F0DF33E3D}"/>
                </a:ext>
              </a:extLst>
            </p:cNvPr>
            <p:cNvSpPr txBox="1"/>
            <p:nvPr/>
          </p:nvSpPr>
          <p:spPr>
            <a:xfrm>
              <a:off x="6689069" y="2672385"/>
              <a:ext cx="648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F55E61"/>
                  </a:solidFill>
                </a:rPr>
                <a:t>$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F8F1A0-556A-7D4B-9CF3-92C8DC26C083}"/>
              </a:ext>
            </a:extLst>
          </p:cNvPr>
          <p:cNvGrpSpPr/>
          <p:nvPr/>
        </p:nvGrpSpPr>
        <p:grpSpPr>
          <a:xfrm>
            <a:off x="1397455" y="820931"/>
            <a:ext cx="2743200" cy="2743200"/>
            <a:chOff x="1449706" y="2231720"/>
            <a:chExt cx="2743200" cy="27432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6C2D0A-E378-F345-8597-1CC94C9FC65E}"/>
                </a:ext>
              </a:extLst>
            </p:cNvPr>
            <p:cNvSpPr/>
            <p:nvPr/>
          </p:nvSpPr>
          <p:spPr>
            <a:xfrm>
              <a:off x="1449706" y="2231720"/>
              <a:ext cx="2743200" cy="2743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B51D25-5F93-024D-992C-62A44F79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3833" y="2352411"/>
              <a:ext cx="2416089" cy="241608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827FA5-345C-3449-860D-8452F773DA11}"/>
                </a:ext>
              </a:extLst>
            </p:cNvPr>
            <p:cNvSpPr txBox="1"/>
            <p:nvPr/>
          </p:nvSpPr>
          <p:spPr>
            <a:xfrm>
              <a:off x="3406160" y="2672385"/>
              <a:ext cx="648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86D8D5"/>
                  </a:solidFill>
                </a:rPr>
                <a:t>$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447949-8850-9B4F-A725-1D57A9B4DE49}"/>
              </a:ext>
            </a:extLst>
          </p:cNvPr>
          <p:cNvGrpSpPr/>
          <p:nvPr/>
        </p:nvGrpSpPr>
        <p:grpSpPr>
          <a:xfrm>
            <a:off x="7890289" y="820931"/>
            <a:ext cx="2743200" cy="2743200"/>
            <a:chOff x="7942540" y="2231720"/>
            <a:chExt cx="2743200" cy="27432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96C50F0-B0C7-CC4F-8960-502091B862FC}"/>
                </a:ext>
              </a:extLst>
            </p:cNvPr>
            <p:cNvSpPr/>
            <p:nvPr/>
          </p:nvSpPr>
          <p:spPr>
            <a:xfrm>
              <a:off x="7942540" y="2231720"/>
              <a:ext cx="2743200" cy="2743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8274AF-9881-1F41-850E-0847713A1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2556" y="2672385"/>
              <a:ext cx="1563167" cy="156316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4D28F8-BD18-324D-9B22-D96B530914C9}"/>
                </a:ext>
              </a:extLst>
            </p:cNvPr>
            <p:cNvSpPr txBox="1"/>
            <p:nvPr/>
          </p:nvSpPr>
          <p:spPr>
            <a:xfrm>
              <a:off x="9741966" y="2630913"/>
              <a:ext cx="648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FFAA00"/>
                  </a:solidFill>
                </a:rPr>
                <a:t>$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C7A294-0EC4-7640-A857-E9B7F6814362}"/>
              </a:ext>
            </a:extLst>
          </p:cNvPr>
          <p:cNvGrpSpPr/>
          <p:nvPr/>
        </p:nvGrpSpPr>
        <p:grpSpPr>
          <a:xfrm>
            <a:off x="2303640" y="3761153"/>
            <a:ext cx="3424195" cy="3424195"/>
            <a:chOff x="2303640" y="3761153"/>
            <a:chExt cx="3424195" cy="342419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D4820DF-A59D-2941-AFCD-C73FF716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715653" y="4206240"/>
              <a:ext cx="2281789" cy="253402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52FF685-19B5-5945-B1BF-BDAD2F2B7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3640" y="3761153"/>
              <a:ext cx="3424195" cy="3424195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5662446-B505-0944-AFB7-316AF5FBD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167" y="5187740"/>
            <a:ext cx="620833" cy="6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2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1F8F1A0-556A-7D4B-9CF3-92C8DC26C083}"/>
              </a:ext>
            </a:extLst>
          </p:cNvPr>
          <p:cNvGrpSpPr/>
          <p:nvPr/>
        </p:nvGrpSpPr>
        <p:grpSpPr>
          <a:xfrm>
            <a:off x="365611" y="839731"/>
            <a:ext cx="2743200" cy="2743200"/>
            <a:chOff x="1449706" y="2231720"/>
            <a:chExt cx="2743200" cy="27432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6C2D0A-E378-F345-8597-1CC94C9FC65E}"/>
                </a:ext>
              </a:extLst>
            </p:cNvPr>
            <p:cNvSpPr/>
            <p:nvPr/>
          </p:nvSpPr>
          <p:spPr>
            <a:xfrm>
              <a:off x="1449706" y="2231720"/>
              <a:ext cx="2743200" cy="2743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B51D25-5F93-024D-992C-62A44F79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33" y="2352411"/>
              <a:ext cx="2416089" cy="241608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827FA5-345C-3449-860D-8452F773DA11}"/>
                </a:ext>
              </a:extLst>
            </p:cNvPr>
            <p:cNvSpPr txBox="1"/>
            <p:nvPr/>
          </p:nvSpPr>
          <p:spPr>
            <a:xfrm>
              <a:off x="3406160" y="2672385"/>
              <a:ext cx="648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86D8D5"/>
                  </a:solidFill>
                </a:rPr>
                <a:t>$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C7A294-0EC4-7640-A857-E9B7F6814362}"/>
              </a:ext>
            </a:extLst>
          </p:cNvPr>
          <p:cNvGrpSpPr/>
          <p:nvPr/>
        </p:nvGrpSpPr>
        <p:grpSpPr>
          <a:xfrm>
            <a:off x="2303640" y="3761153"/>
            <a:ext cx="3424195" cy="3424195"/>
            <a:chOff x="2303640" y="3761153"/>
            <a:chExt cx="3424195" cy="342419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D4820DF-A59D-2941-AFCD-C73FF716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715653" y="4206240"/>
              <a:ext cx="2281789" cy="253402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52FF685-19B5-5945-B1BF-BDAD2F2B7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640" y="3761153"/>
              <a:ext cx="3424195" cy="342419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16591-DE80-E445-801A-058465172DE4}"/>
              </a:ext>
            </a:extLst>
          </p:cNvPr>
          <p:cNvGrpSpPr/>
          <p:nvPr/>
        </p:nvGrpSpPr>
        <p:grpSpPr>
          <a:xfrm>
            <a:off x="8540144" y="1815594"/>
            <a:ext cx="4058454" cy="4058454"/>
            <a:chOff x="8540144" y="1815594"/>
            <a:chExt cx="4058454" cy="405845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341E6F1-BFDF-B645-825D-861B40E36015}"/>
                </a:ext>
              </a:extLst>
            </p:cNvPr>
            <p:cNvSpPr/>
            <p:nvPr/>
          </p:nvSpPr>
          <p:spPr>
            <a:xfrm rot="655057">
              <a:off x="9110123" y="3573685"/>
              <a:ext cx="2280213" cy="1856579"/>
            </a:xfrm>
            <a:prstGeom prst="ellipse">
              <a:avLst/>
            </a:prstGeom>
            <a:solidFill>
              <a:srgbClr val="86D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1C7E504-CC5D-9C44-B6BD-6AEA7286FAB8}"/>
                </a:ext>
              </a:extLst>
            </p:cNvPr>
            <p:cNvSpPr/>
            <p:nvPr/>
          </p:nvSpPr>
          <p:spPr>
            <a:xfrm rot="18004656">
              <a:off x="9167997" y="2819886"/>
              <a:ext cx="2280213" cy="1109330"/>
            </a:xfrm>
            <a:prstGeom prst="ellipse">
              <a:avLst/>
            </a:prstGeom>
            <a:solidFill>
              <a:srgbClr val="86D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72B512-EC8C-5544-AF32-FA267B71A32C}"/>
                </a:ext>
              </a:extLst>
            </p:cNvPr>
            <p:cNvSpPr/>
            <p:nvPr/>
          </p:nvSpPr>
          <p:spPr>
            <a:xfrm>
              <a:off x="10181274" y="3122680"/>
              <a:ext cx="2280213" cy="920503"/>
            </a:xfrm>
            <a:prstGeom prst="ellipse">
              <a:avLst/>
            </a:prstGeom>
            <a:solidFill>
              <a:srgbClr val="86D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FDEC94-85D5-D84A-873B-AFDDFB62ED27}"/>
                </a:ext>
              </a:extLst>
            </p:cNvPr>
            <p:cNvSpPr/>
            <p:nvPr/>
          </p:nvSpPr>
          <p:spPr>
            <a:xfrm>
              <a:off x="9201413" y="3282354"/>
              <a:ext cx="2280213" cy="920503"/>
            </a:xfrm>
            <a:prstGeom prst="ellipse">
              <a:avLst/>
            </a:prstGeom>
            <a:solidFill>
              <a:srgbClr val="86D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9B9775-500F-4E48-BB3A-3F3403CF8FD3}"/>
                </a:ext>
              </a:extLst>
            </p:cNvPr>
            <p:cNvSpPr/>
            <p:nvPr/>
          </p:nvSpPr>
          <p:spPr>
            <a:xfrm>
              <a:off x="9358326" y="3569896"/>
              <a:ext cx="2280213" cy="920503"/>
            </a:xfrm>
            <a:prstGeom prst="ellipse">
              <a:avLst/>
            </a:prstGeom>
            <a:solidFill>
              <a:srgbClr val="86D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CB8F594-A022-114F-81B4-372A80B77183}"/>
                </a:ext>
              </a:extLst>
            </p:cNvPr>
            <p:cNvSpPr/>
            <p:nvPr/>
          </p:nvSpPr>
          <p:spPr>
            <a:xfrm>
              <a:off x="8605227" y="4229213"/>
              <a:ext cx="753099" cy="920503"/>
            </a:xfrm>
            <a:prstGeom prst="ellipse">
              <a:avLst/>
            </a:prstGeom>
            <a:solidFill>
              <a:srgbClr val="86D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F1CF0F-83B9-F740-86EB-B0F2A7499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40144" y="1815594"/>
              <a:ext cx="4058454" cy="4058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4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lh4.googleusercontent.com/zUn7VT6KiiLhBFM6r_ItedxMoSRMHASTpj82r0b9uQDXujVupDPnpHukk2s7lCHQhjbZXukwNEtdOPA-IPu14YlUbOYT8AN3tb0TL2fgJRulIF5hlMHeHNYObkhwuFSq-AAZePvVt64"/>
          <p:cNvPicPr>
            <a:picLocks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4" b="8562"/>
          <a:stretch/>
        </p:blipFill>
        <p:spPr bwMode="auto">
          <a:xfrm>
            <a:off x="509286" y="434766"/>
            <a:ext cx="2951543" cy="296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WPQdXW0ByFDUafX9Cvomo8OFNYcSKKc3PY1n5ZKTqzHbJb-zJHwcH7lnC8stNdnqK2V_bs_FxfA6CCwENzJNeAA0Zjuclv2bRaC4D4KEbamhIuZ6pIQrWCJjFzylHtegq2oHhXyHz4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" b="18926"/>
          <a:stretch/>
        </p:blipFill>
        <p:spPr bwMode="auto">
          <a:xfrm>
            <a:off x="3808070" y="490104"/>
            <a:ext cx="2892867" cy="29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elated imag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¸æ°ä¸è¾å´å½¦ç¥ï¼èº«æä¸è¾å®æ³½æ¶ï¼å½­äºæä¸ºä½è³ä»æ²¡å¥³æåï¼"/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r="8253" b="34704"/>
          <a:stretch/>
        </p:blipFill>
        <p:spPr bwMode="auto">
          <a:xfrm>
            <a:off x="7292051" y="293226"/>
            <a:ext cx="3090440" cy="310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09286" y="3512235"/>
            <a:ext cx="2562987" cy="259273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63387" y="3402957"/>
            <a:ext cx="2750859" cy="270200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692589" y="3958542"/>
            <a:ext cx="2685326" cy="268532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ADBAD-D9F2-3E4F-ABC2-74E32BE75A61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6172147" y="3512235"/>
            <a:ext cx="3228327" cy="32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ral Fresh Fragr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44"/>
            <a:ext cx="12181443" cy="4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503714" y="2579404"/>
            <a:ext cx="6411686" cy="2231572"/>
          </a:xfrm>
          <a:prstGeom prst="roundRect">
            <a:avLst>
              <a:gd name="adj" fmla="val 9487"/>
            </a:avLst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24218" y="2635829"/>
            <a:ext cx="33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efa" charset="0"/>
                <a:ea typeface="Kefa" charset="0"/>
                <a:cs typeface="Kefa" charset="0"/>
              </a:rPr>
              <a:t>ScentSoul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8771" y="3348942"/>
            <a:ext cx="611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Kefa" charset="0"/>
                <a:ea typeface="Kefa" charset="0"/>
                <a:cs typeface="Kefa" charset="0"/>
              </a:rPr>
              <a:t>Your </a:t>
            </a:r>
            <a:r>
              <a:rPr lang="en-US" altLang="zh-CN" sz="1500" dirty="0">
                <a:latin typeface="Kefa" charset="0"/>
                <a:ea typeface="Kefa" charset="0"/>
                <a:cs typeface="Kefa" charset="0"/>
              </a:rPr>
              <a:t>p</a:t>
            </a:r>
            <a:r>
              <a:rPr lang="en-US" sz="1500" dirty="0">
                <a:latin typeface="Kefa" charset="0"/>
                <a:ea typeface="Kefa" charset="0"/>
                <a:cs typeface="Kefa" charset="0"/>
              </a:rPr>
              <a:t>ersonal fragrance finder</a:t>
            </a: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>
              <a:lnSpc>
                <a:spcPts val="600"/>
              </a:lnSpc>
            </a:pPr>
            <a:endParaRPr lang="en-US" sz="1200" dirty="0">
              <a:latin typeface="Kefa" charset="0"/>
              <a:ea typeface="Kefa" charset="0"/>
              <a:cs typeface="Kefa" charset="0"/>
            </a:endParaRPr>
          </a:p>
          <a:p>
            <a:pPr algn="ctr"/>
            <a:r>
              <a:rPr lang="en-US" sz="1200" dirty="0">
                <a:latin typeface="Kefa" charset="0"/>
                <a:ea typeface="Kefa" charset="0"/>
                <a:cs typeface="Kefa" charset="0"/>
              </a:rPr>
              <a:t>Here are three ways to find your perfect match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29743" y="4019882"/>
            <a:ext cx="343988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078680" y="4147457"/>
            <a:ext cx="1332675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FIND SIMILAR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77000" y="4135982"/>
            <a:ext cx="827314" cy="407083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SIGN IN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40629" y="4135982"/>
            <a:ext cx="1087584" cy="407083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efa" charset="0"/>
                <a:ea typeface="Kefa" charset="0"/>
                <a:cs typeface="Kefa" charset="0"/>
              </a:rPr>
              <a:t>TAKE A QUIZ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320944"/>
            <a:ext cx="12181443" cy="417997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74579" y="3036286"/>
            <a:ext cx="193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solidFill>
                <a:schemeClr val="bg1"/>
              </a:solidFill>
              <a:latin typeface="Kefa" charset="0"/>
              <a:ea typeface="Kefa" charset="0"/>
              <a:cs typeface="Kef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49447" y="3237764"/>
            <a:ext cx="3180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Kefa" charset="0"/>
                <a:ea typeface="Kefa" charset="0"/>
                <a:cs typeface="Kefa" charset="0"/>
              </a:rPr>
              <a:t>Scent Soul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24" y="3143427"/>
            <a:ext cx="904954" cy="9049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046760-57E4-0F49-8449-D0A253D4CEDD}"/>
              </a:ext>
            </a:extLst>
          </p:cNvPr>
          <p:cNvSpPr txBox="1"/>
          <p:nvPr/>
        </p:nvSpPr>
        <p:spPr>
          <a:xfrm>
            <a:off x="4059451" y="4016358"/>
            <a:ext cx="31804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Kefa" charset="0"/>
                <a:ea typeface="Kefa" charset="0"/>
                <a:cs typeface="Kefa" charset="0"/>
              </a:rPr>
              <a:t>-   Since 2018</a:t>
            </a:r>
          </a:p>
        </p:txBody>
      </p:sp>
    </p:spTree>
    <p:extLst>
      <p:ext uri="{BB962C8B-B14F-4D97-AF65-F5344CB8AC3E}">
        <p14:creationId xmlns:p14="http://schemas.microsoft.com/office/powerpoint/2010/main" val="134126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4750</TotalTime>
  <Words>344</Words>
  <Application>Microsoft Macintosh PowerPoint</Application>
  <PresentationFormat>Widescreen</PresentationFormat>
  <Paragraphs>106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Microsoft YaHei</vt:lpstr>
      <vt:lpstr>ＭＳ Ｐゴシック</vt:lpstr>
      <vt:lpstr>宋体</vt:lpstr>
      <vt:lpstr>American Typewriter</vt:lpstr>
      <vt:lpstr>Apple Chancery</vt:lpstr>
      <vt:lpstr>Arial</vt:lpstr>
      <vt:lpstr>Calibri</vt:lpstr>
      <vt:lpstr>Calibri Light</vt:lpstr>
      <vt:lpstr>Kefa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134</cp:revision>
  <dcterms:created xsi:type="dcterms:W3CDTF">2018-10-18T22:50:49Z</dcterms:created>
  <dcterms:modified xsi:type="dcterms:W3CDTF">2019-04-05T03:59:57Z</dcterms:modified>
</cp:coreProperties>
</file>